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1/11/2017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1/11/2017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Notable 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2"/>
            <a:r>
              <a:rPr lang="en-US" dirty="0" smtClean="0"/>
              <a:t>Williamsburg, VA</a:t>
            </a:r>
          </a:p>
          <a:p>
            <a:pPr lvl="1"/>
            <a:r>
              <a:rPr lang="en-US" dirty="0" smtClean="0"/>
              <a:t>Elevated customers</a:t>
            </a:r>
          </a:p>
          <a:p>
            <a:pPr lvl="2"/>
            <a:r>
              <a:rPr lang="en-US" dirty="0" smtClean="0"/>
              <a:t>City of Tempe, </a:t>
            </a:r>
            <a:r>
              <a:rPr lang="en-US" dirty="0" smtClean="0"/>
              <a:t>AZ</a:t>
            </a:r>
          </a:p>
          <a:p>
            <a:pPr lvl="2"/>
            <a:r>
              <a:rPr lang="en-US" dirty="0" smtClean="0"/>
              <a:t>Columbia County, GA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Known issues or outages</a:t>
            </a:r>
          </a:p>
          <a:p>
            <a:pPr lvl="2"/>
            <a:r>
              <a:rPr lang="en-US" dirty="0" smtClean="0"/>
              <a:t>.NET </a:t>
            </a:r>
            <a:r>
              <a:rPr lang="en-US" dirty="0" smtClean="0"/>
              <a:t>upgrades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onmouseover</a:t>
            </a:r>
            <a:r>
              <a:rPr lang="en-US" dirty="0" smtClean="0"/>
              <a:t>/</a:t>
            </a:r>
            <a:r>
              <a:rPr lang="en-US" dirty="0" err="1" smtClean="0"/>
              <a:t>onmouseout</a:t>
            </a:r>
            <a:r>
              <a:rPr lang="en-US" dirty="0" smtClean="0"/>
              <a:t>&gt; bug</a:t>
            </a:r>
            <a:endParaRPr lang="en-US" dirty="0" smtClean="0"/>
          </a:p>
          <a:p>
            <a:r>
              <a:rPr lang="en-US" dirty="0" smtClean="0"/>
              <a:t>Team performance</a:t>
            </a:r>
          </a:p>
          <a:p>
            <a:pPr lvl="1"/>
            <a:r>
              <a:rPr lang="en-US" dirty="0" smtClean="0"/>
              <a:t>New metric: </a:t>
            </a:r>
            <a:r>
              <a:rPr lang="en-US" b="1" dirty="0" smtClean="0"/>
              <a:t>Time On Agent</a:t>
            </a:r>
          </a:p>
          <a:p>
            <a:r>
              <a:rPr lang="en-US" dirty="0" smtClean="0"/>
              <a:t>Budget news</a:t>
            </a:r>
          </a:p>
          <a:p>
            <a:r>
              <a:rPr lang="en-US" dirty="0" smtClean="0"/>
              <a:t>Tiger team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28928</TotalTime>
  <Words>74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70</cp:revision>
  <dcterms:created xsi:type="dcterms:W3CDTF">2016-03-29T16:15:12Z</dcterms:created>
  <dcterms:modified xsi:type="dcterms:W3CDTF">2017-01-11T22:08:48Z</dcterms:modified>
</cp:coreProperties>
</file>