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1/18/2017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1/18/2017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1"/>
            <a:r>
              <a:rPr lang="en-US" dirty="0" smtClean="0"/>
              <a:t>Elevated </a:t>
            </a:r>
            <a:r>
              <a:rPr lang="en-US" dirty="0" smtClean="0"/>
              <a:t>customers</a:t>
            </a:r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Known issues or outages</a:t>
            </a:r>
          </a:p>
          <a:p>
            <a:pPr lvl="2"/>
            <a:r>
              <a:rPr lang="en-US" dirty="0" smtClean="0"/>
              <a:t>.NET </a:t>
            </a:r>
            <a:r>
              <a:rPr lang="en-US" dirty="0" smtClean="0"/>
              <a:t>upgrades</a:t>
            </a:r>
          </a:p>
          <a:p>
            <a:pPr lvl="1"/>
            <a:r>
              <a:rPr lang="en-US" dirty="0" err="1" smtClean="0"/>
              <a:t>visionLive</a:t>
            </a:r>
            <a:endParaRPr lang="en-US" dirty="0" smtClean="0"/>
          </a:p>
          <a:p>
            <a:r>
              <a:rPr lang="en-US" dirty="0" smtClean="0"/>
              <a:t>Team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Tiger </a:t>
            </a:r>
            <a:r>
              <a:rPr lang="en-US" dirty="0" smtClean="0"/>
              <a:t>team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28965</TotalTime>
  <Words>50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72</cp:revision>
  <dcterms:created xsi:type="dcterms:W3CDTF">2016-03-29T16:15:12Z</dcterms:created>
  <dcterms:modified xsi:type="dcterms:W3CDTF">2017-01-18T23:12:06Z</dcterms:modified>
</cp:coreProperties>
</file>