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1"/>
    <p:sldMasterId id="2147483659" r:id="rId2"/>
    <p:sldMasterId id="2147483663" r:id="rId3"/>
    <p:sldMasterId id="2147483667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105C"/>
    <a:srgbClr val="381F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700" autoAdjust="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202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092B37-64D0-C248-BE68-AE990967768F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3CEBED-FC1C-264D-A920-2A8AEF22F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90675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48F8CD-D28B-9342-A786-443E0EC46AC8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B7F8D8-23A3-CD43-89FE-0B856731D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8197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85020" y="2640423"/>
            <a:ext cx="467318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5020" y="4261825"/>
            <a:ext cx="3987380" cy="834811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85020" y="5233242"/>
            <a:ext cx="2133600" cy="365125"/>
          </a:xfrm>
        </p:spPr>
        <p:txBody>
          <a:bodyPr/>
          <a:lstStyle>
            <a:lvl1pPr>
              <a:defRPr>
                <a:latin typeface="Tahoma"/>
                <a:cs typeface="Tahoma"/>
              </a:defRPr>
            </a:lvl1pPr>
          </a:lstStyle>
          <a:p>
            <a:endParaRPr lang="en-US" smtClean="0"/>
          </a:p>
          <a:p>
            <a:fld id="{FAF41952-F075-DB44-86A9-8C7DA8DFA622}" type="datetime1">
              <a:rPr lang="en-US" sz="1050" smtClean="0"/>
              <a:t>1/18/2017</a:t>
            </a:fld>
            <a:endParaRPr lang="en-US" sz="10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279" y="1295145"/>
            <a:ext cx="7951519" cy="660106"/>
          </a:xfrm>
        </p:spPr>
        <p:txBody>
          <a:bodyPr anchor="b">
            <a:normAutofit/>
          </a:bodyPr>
          <a:lstStyle>
            <a:lvl1pPr algn="l">
              <a:defRPr sz="1800" b="1">
                <a:solidFill>
                  <a:srgbClr val="26105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122365"/>
            <a:ext cx="5111750" cy="3635360"/>
          </a:xfrm>
        </p:spPr>
        <p:txBody>
          <a:bodyPr>
            <a:normAutofit/>
          </a:bodyPr>
          <a:lstStyle>
            <a:lvl1pPr>
              <a:defRPr sz="1800">
                <a:solidFill>
                  <a:srgbClr val="26105C"/>
                </a:solidFill>
              </a:defRPr>
            </a:lvl1pPr>
            <a:lvl2pPr>
              <a:defRPr sz="1800">
                <a:solidFill>
                  <a:srgbClr val="26105C"/>
                </a:solidFill>
              </a:defRPr>
            </a:lvl2pPr>
            <a:lvl3pPr>
              <a:defRPr sz="1800">
                <a:solidFill>
                  <a:srgbClr val="26105C"/>
                </a:solidFill>
              </a:defRPr>
            </a:lvl3pPr>
            <a:lvl4pPr>
              <a:defRPr sz="1800">
                <a:solidFill>
                  <a:srgbClr val="26105C"/>
                </a:solidFill>
              </a:defRPr>
            </a:lvl4pPr>
            <a:lvl5pPr>
              <a:defRPr sz="1800">
                <a:solidFill>
                  <a:srgbClr val="26105C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5280" y="2122365"/>
            <a:ext cx="2730233" cy="363535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735280" y="150404"/>
            <a:ext cx="7678662" cy="7102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/>
                <a:ea typeface="+mj-ea"/>
                <a:cs typeface="Tahoma"/>
              </a:rPr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61991"/>
            <a:ext cx="5486400" cy="378599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735280" y="150404"/>
            <a:ext cx="7678662" cy="7102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/>
                <a:ea typeface="+mj-ea"/>
                <a:cs typeface="Tahoma"/>
              </a:rPr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A051B-9E1D-014C-A99A-8134B59306EA}" type="datetime1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785020" y="4303223"/>
            <a:ext cx="2133600" cy="365125"/>
          </a:xfrm>
        </p:spPr>
        <p:txBody>
          <a:bodyPr/>
          <a:lstStyle/>
          <a:p>
            <a:fld id="{03140C2F-0472-3646-A569-C263A6637146}" type="datetime1">
              <a:rPr lang="en-US" smtClean="0"/>
              <a:t>1/18/2017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85020" y="2640423"/>
            <a:ext cx="467318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5020" y="4261825"/>
            <a:ext cx="3987380" cy="834811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85020" y="5233242"/>
            <a:ext cx="2133600" cy="365125"/>
          </a:xfrm>
        </p:spPr>
        <p:txBody>
          <a:bodyPr/>
          <a:lstStyle>
            <a:lvl1pPr>
              <a:defRPr>
                <a:latin typeface="Tahoma"/>
                <a:cs typeface="Tahoma"/>
              </a:defRPr>
            </a:lvl1pPr>
          </a:lstStyle>
          <a:p>
            <a:endParaRPr lang="en-US" smtClean="0"/>
          </a:p>
          <a:p>
            <a:fld id="{FD634E7C-A242-F748-8B72-646CEC7A92B7}" type="datetime1">
              <a:rPr lang="en-US" sz="1050" smtClean="0"/>
              <a:t>1/18/2017</a:t>
            </a:fld>
            <a:endParaRPr lang="en-US" sz="10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141C1-8A2A-A24C-A068-EE524861B4C9}" type="datetime1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785020" y="4303223"/>
            <a:ext cx="2133600" cy="365125"/>
          </a:xfrm>
        </p:spPr>
        <p:txBody>
          <a:bodyPr/>
          <a:lstStyle/>
          <a:p>
            <a:fld id="{62B8EA10-6873-9344-9602-A85D3FC0A1EE}" type="datetime1">
              <a:rPr lang="en-US" smtClean="0"/>
              <a:t>1/18/2017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Layout" Target="../slideLayouts/slideLayout10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2610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5020" y="2643730"/>
            <a:ext cx="4901779" cy="15257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5020" y="4311578"/>
            <a:ext cx="4901780" cy="11363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85020" y="559836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/>
              </a:defRPr>
            </a:lvl1pPr>
          </a:lstStyle>
          <a:p>
            <a:fld id="{2A08B534-593C-7B4A-85B9-3AA3807E1ABF}" type="datetime1">
              <a:rPr lang="en-US" smtClean="0"/>
              <a:t>1/18/2017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69959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>
                <a:solidFill>
                  <a:schemeClr val="bg1">
                    <a:lumMod val="40000"/>
                    <a:lumOff val="60000"/>
                  </a:schemeClr>
                </a:solidFill>
                <a:latin typeface="Tahoma"/>
                <a:cs typeface="Tahom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2217" y="6356350"/>
            <a:ext cx="92458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>
                <a:solidFill>
                  <a:schemeClr val="bg1">
                    <a:lumMod val="40000"/>
                    <a:lumOff val="60000"/>
                  </a:schemeClr>
                </a:solidFill>
                <a:latin typeface="Tahoma"/>
                <a:cs typeface="Tahoma"/>
              </a:defRPr>
            </a:lvl1pPr>
          </a:lstStyle>
          <a:p>
            <a:fld id="{AD2FDAB6-CBA2-3245-AFD9-79F5F584E3A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Vison_logo_reversed.png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553200" y="687670"/>
            <a:ext cx="2200729" cy="402349"/>
          </a:xfrm>
          <a:prstGeom prst="rect">
            <a:avLst/>
          </a:prstGeom>
        </p:spPr>
      </p:pic>
      <p:pic>
        <p:nvPicPr>
          <p:cNvPr id="14" name="Picture 13" descr="Vision_Arrows.png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9030"/>
            <a:ext cx="3554087" cy="6839940"/>
          </a:xfrm>
          <a:prstGeom prst="rect">
            <a:avLst/>
          </a:prstGeom>
          <a:ln>
            <a:noFill/>
          </a:ln>
        </p:spPr>
      </p:pic>
      <p:cxnSp>
        <p:nvCxnSpPr>
          <p:cNvPr id="13" name="Straight Connector 12"/>
          <p:cNvCxnSpPr/>
          <p:nvPr userDrawn="1"/>
        </p:nvCxnSpPr>
        <p:spPr>
          <a:xfrm rot="10800000">
            <a:off x="492972" y="6342034"/>
            <a:ext cx="8193828" cy="1588"/>
          </a:xfrm>
          <a:prstGeom prst="line">
            <a:avLst/>
          </a:prstGeom>
          <a:ln w="12700" cap="flat" cmpd="sng" algn="ctr">
            <a:solidFill>
              <a:schemeClr val="bg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tx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05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2610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5020" y="2643730"/>
            <a:ext cx="4901779" cy="15257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5020" y="4311578"/>
            <a:ext cx="4901780" cy="11363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85020" y="559836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/>
              </a:defRPr>
            </a:lvl1pPr>
          </a:lstStyle>
          <a:p>
            <a:fld id="{52CFA570-0DC6-5C4B-A75E-91FED927997D}" type="datetime1">
              <a:rPr lang="en-US" smtClean="0"/>
              <a:t>1/18/2017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69959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>
                <a:solidFill>
                  <a:schemeClr val="bg1">
                    <a:lumMod val="40000"/>
                    <a:lumOff val="60000"/>
                  </a:schemeClr>
                </a:solidFill>
                <a:latin typeface="Tahoma"/>
                <a:cs typeface="Tahom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2217" y="6356350"/>
            <a:ext cx="92458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>
                <a:solidFill>
                  <a:schemeClr val="bg1">
                    <a:lumMod val="40000"/>
                    <a:lumOff val="60000"/>
                  </a:schemeClr>
                </a:solidFill>
                <a:latin typeface="Tahoma"/>
                <a:cs typeface="Tahoma"/>
              </a:defRPr>
            </a:lvl1pPr>
          </a:lstStyle>
          <a:p>
            <a:fld id="{AD2FDAB6-CBA2-3245-AFD9-79F5F584E3A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Vison_logo_reversed.png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553200" y="687670"/>
            <a:ext cx="2200729" cy="402349"/>
          </a:xfrm>
          <a:prstGeom prst="rect">
            <a:avLst/>
          </a:prstGeom>
        </p:spPr>
      </p:pic>
      <p:pic>
        <p:nvPicPr>
          <p:cNvPr id="11" name="Picture 10" descr="Vision_Default.png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9030"/>
            <a:ext cx="3554087" cy="6839940"/>
          </a:xfrm>
          <a:prstGeom prst="rect">
            <a:avLst/>
          </a:prstGeom>
          <a:ln>
            <a:noFill/>
          </a:ln>
        </p:spPr>
      </p:pic>
      <p:cxnSp>
        <p:nvCxnSpPr>
          <p:cNvPr id="13" name="Straight Connector 12"/>
          <p:cNvCxnSpPr/>
          <p:nvPr userDrawn="1"/>
        </p:nvCxnSpPr>
        <p:spPr>
          <a:xfrm rot="10800000">
            <a:off x="492972" y="6342034"/>
            <a:ext cx="8193828" cy="1588"/>
          </a:xfrm>
          <a:prstGeom prst="line">
            <a:avLst/>
          </a:prstGeom>
          <a:ln w="12700" cap="flat" cmpd="sng" algn="ctr">
            <a:solidFill>
              <a:schemeClr val="bg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tx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05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Vision_SequeBox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2181128"/>
            <a:ext cx="5977327" cy="181057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436" y="2643730"/>
            <a:ext cx="4901779" cy="9158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69959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>
                <a:ln>
                  <a:noFill/>
                </a:ln>
                <a:solidFill>
                  <a:srgbClr val="26105C"/>
                </a:solidFill>
                <a:latin typeface="Tahoma"/>
                <a:cs typeface="Tahom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2217" y="6356350"/>
            <a:ext cx="92458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>
                <a:ln>
                  <a:noFill/>
                </a:ln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fld id="{AD2FDAB6-CBA2-3245-AFD9-79F5F584E3A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 descr="Vison_logo_small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92972" y="6414842"/>
            <a:ext cx="853468" cy="155453"/>
          </a:xfrm>
          <a:prstGeom prst="rect">
            <a:avLst/>
          </a:prstGeom>
        </p:spPr>
      </p:pic>
      <p:cxnSp>
        <p:nvCxnSpPr>
          <p:cNvPr id="13" name="Straight Connector 12"/>
          <p:cNvCxnSpPr/>
          <p:nvPr userDrawn="1"/>
        </p:nvCxnSpPr>
        <p:spPr>
          <a:xfrm rot="10800000">
            <a:off x="492972" y="6342034"/>
            <a:ext cx="8193828" cy="1588"/>
          </a:xfrm>
          <a:prstGeom prst="line">
            <a:avLst/>
          </a:prstGeom>
          <a:ln w="12700" cap="flat" cmpd="sng" algn="ctr">
            <a:solidFill>
              <a:srgbClr val="26105C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bg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05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Vision_TopBar.png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472303" y="0"/>
            <a:ext cx="8199394" cy="111865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280" y="150404"/>
            <a:ext cx="7678662" cy="7102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280" y="1470616"/>
            <a:ext cx="79515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19506" y="6354308"/>
            <a:ext cx="335053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>
                <a:solidFill>
                  <a:srgbClr val="26105C"/>
                </a:solidFill>
                <a:latin typeface="Tahoma"/>
                <a:cs typeface="Tahom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95638" y="6356350"/>
            <a:ext cx="891161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>
                <a:solidFill>
                  <a:srgbClr val="26105C"/>
                </a:solidFill>
                <a:latin typeface="Tahoma"/>
                <a:cs typeface="Tahoma"/>
              </a:defRPr>
            </a:lvl1pPr>
          </a:lstStyle>
          <a:p>
            <a:fld id="{B799E8BE-8203-E44E-B7B4-9A507008A52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Vison_logo_small.png"/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492972" y="6414842"/>
            <a:ext cx="853468" cy="155453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 rot="10800000">
            <a:off x="492972" y="6342034"/>
            <a:ext cx="8193828" cy="1588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1" r:id="rId2"/>
    <p:sldLayoutId id="2147483672" r:id="rId3"/>
    <p:sldLayoutId id="2147483673" r:id="rId4"/>
    <p:sldLayoutId id="2147483675" r:id="rId5"/>
    <p:sldLayoutId id="2147483676" r:id="rId6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bg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 Team </a:t>
            </a:r>
            <a:r>
              <a:rPr lang="en-US" dirty="0"/>
              <a:t>Meeting </a:t>
            </a:r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Notable client updates</a:t>
            </a:r>
          </a:p>
          <a:p>
            <a:pPr lvl="1"/>
            <a:r>
              <a:rPr lang="en-US" dirty="0"/>
              <a:t>New </a:t>
            </a:r>
            <a:r>
              <a:rPr lang="en-US" dirty="0" smtClean="0"/>
              <a:t>launches</a:t>
            </a:r>
          </a:p>
          <a:p>
            <a:pPr lvl="1"/>
            <a:r>
              <a:rPr lang="en-US" dirty="0" smtClean="0"/>
              <a:t>Elevated </a:t>
            </a:r>
            <a:r>
              <a:rPr lang="en-US" dirty="0" smtClean="0"/>
              <a:t>customers</a:t>
            </a:r>
          </a:p>
          <a:p>
            <a:r>
              <a:rPr lang="en-US" dirty="0" smtClean="0"/>
              <a:t>Current </a:t>
            </a:r>
            <a:r>
              <a:rPr lang="en-US" dirty="0"/>
              <a:t>events</a:t>
            </a:r>
          </a:p>
          <a:p>
            <a:pPr lvl="1"/>
            <a:r>
              <a:rPr lang="en-US" dirty="0" smtClean="0"/>
              <a:t>Known issues or outages</a:t>
            </a:r>
          </a:p>
          <a:p>
            <a:pPr lvl="2"/>
            <a:r>
              <a:rPr lang="en-US" dirty="0" smtClean="0"/>
              <a:t>.NET </a:t>
            </a:r>
            <a:r>
              <a:rPr lang="en-US" dirty="0" smtClean="0"/>
              <a:t>upgrades</a:t>
            </a:r>
          </a:p>
          <a:p>
            <a:pPr lvl="1"/>
            <a:r>
              <a:rPr lang="en-US" dirty="0" err="1" smtClean="0"/>
              <a:t>visionLive</a:t>
            </a:r>
            <a:endParaRPr lang="en-US" dirty="0" smtClean="0"/>
          </a:p>
          <a:p>
            <a:r>
              <a:rPr lang="en-US" dirty="0" smtClean="0"/>
              <a:t>Team </a:t>
            </a:r>
            <a:r>
              <a:rPr lang="en-US" dirty="0" smtClean="0"/>
              <a:t>performance</a:t>
            </a:r>
          </a:p>
          <a:p>
            <a:r>
              <a:rPr lang="en-US" dirty="0" smtClean="0"/>
              <a:t>Tiger </a:t>
            </a:r>
            <a:r>
              <a:rPr lang="en-US" dirty="0" smtClean="0"/>
              <a:t>team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33937" y="1470616"/>
            <a:ext cx="3852862" cy="738664"/>
          </a:xfrm>
          <a:prstGeom prst="rect">
            <a:avLst/>
          </a:prstGeom>
          <a:noFill/>
          <a:ln>
            <a:solidFill>
              <a:schemeClr val="accent6">
                <a:lumMod val="25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050" dirty="0">
                <a:solidFill>
                  <a:schemeClr val="accent6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Meeting Ground Rules: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050" b="0" dirty="0">
                <a:solidFill>
                  <a:schemeClr val="accent6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Start on time/end on time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050" b="0" dirty="0" smtClean="0">
                <a:solidFill>
                  <a:schemeClr val="accent6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Keep </a:t>
            </a:r>
            <a:r>
              <a:rPr lang="en-US" sz="1050" b="0" dirty="0">
                <a:solidFill>
                  <a:schemeClr val="accent6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info concise and relevant to others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050" b="0" dirty="0" smtClean="0">
                <a:solidFill>
                  <a:schemeClr val="accent6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Each of us responsible </a:t>
            </a:r>
            <a:r>
              <a:rPr lang="en-US" sz="1050" b="0" dirty="0">
                <a:solidFill>
                  <a:schemeClr val="accent6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making </a:t>
            </a:r>
            <a:r>
              <a:rPr lang="en-US" sz="1050" b="0" dirty="0" smtClean="0">
                <a:solidFill>
                  <a:schemeClr val="accent6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meeting useful</a:t>
            </a:r>
            <a:endParaRPr lang="en-US" sz="1050" b="0" dirty="0">
              <a:solidFill>
                <a:schemeClr val="accent6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0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Vision">
      <a:dk1>
        <a:srgbClr val="381F6B"/>
      </a:dk1>
      <a:lt1>
        <a:srgbClr val="FFFFFF"/>
      </a:lt1>
      <a:dk2>
        <a:srgbClr val="381F6B"/>
      </a:dk2>
      <a:lt2>
        <a:srgbClr val="FFCF1E"/>
      </a:lt2>
      <a:accent1>
        <a:srgbClr val="77C1E3"/>
      </a:accent1>
      <a:accent2>
        <a:srgbClr val="FF9900"/>
      </a:accent2>
      <a:accent3>
        <a:srgbClr val="8E82BE"/>
      </a:accent3>
      <a:accent4>
        <a:srgbClr val="BAAED6"/>
      </a:accent4>
      <a:accent5>
        <a:srgbClr val="53565A"/>
      </a:accent5>
      <a:accent6>
        <a:srgbClr val="C8C9C7"/>
      </a:accent6>
      <a:hlink>
        <a:srgbClr val="007C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ヒラギノ丸ゴ Pro W4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ヒラギノ丸ゴ Pro W4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Office Theme">
  <a:themeElements>
    <a:clrScheme name="Vision">
      <a:dk1>
        <a:srgbClr val="381F6B"/>
      </a:dk1>
      <a:lt1>
        <a:srgbClr val="FFFFFF"/>
      </a:lt1>
      <a:dk2>
        <a:srgbClr val="381F6B"/>
      </a:dk2>
      <a:lt2>
        <a:srgbClr val="FFCF1E"/>
      </a:lt2>
      <a:accent1>
        <a:srgbClr val="77C1E3"/>
      </a:accent1>
      <a:accent2>
        <a:srgbClr val="FF9900"/>
      </a:accent2>
      <a:accent3>
        <a:srgbClr val="8E82BE"/>
      </a:accent3>
      <a:accent4>
        <a:srgbClr val="BAAED6"/>
      </a:accent4>
      <a:accent5>
        <a:srgbClr val="53565A"/>
      </a:accent5>
      <a:accent6>
        <a:srgbClr val="C8C9C7"/>
      </a:accent6>
      <a:hlink>
        <a:srgbClr val="007C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ヒラギノ丸ゴ Pro W4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ヒラギノ丸ゴ Pro W4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3_Office Theme">
  <a:themeElements>
    <a:clrScheme name="Custom 7">
      <a:dk1>
        <a:srgbClr val="26105C"/>
      </a:dk1>
      <a:lt1>
        <a:srgbClr val="FFFFFF"/>
      </a:lt1>
      <a:dk2>
        <a:srgbClr val="26105C"/>
      </a:dk2>
      <a:lt2>
        <a:srgbClr val="FFCF1E"/>
      </a:lt2>
      <a:accent1>
        <a:srgbClr val="77C1E3"/>
      </a:accent1>
      <a:accent2>
        <a:srgbClr val="FF9900"/>
      </a:accent2>
      <a:accent3>
        <a:srgbClr val="8E82BE"/>
      </a:accent3>
      <a:accent4>
        <a:srgbClr val="BAAED6"/>
      </a:accent4>
      <a:accent5>
        <a:srgbClr val="53565A"/>
      </a:accent5>
      <a:accent6>
        <a:srgbClr val="C8C9C7"/>
      </a:accent6>
      <a:hlink>
        <a:srgbClr val="007C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ヒラギノ丸ゴ Pro W4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ヒラギノ丸ゴ Pro W4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Vision_PPT</Template>
  <TotalTime>28965</TotalTime>
  <Words>50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1_Office Theme</vt:lpstr>
      <vt:lpstr>2_Office Theme</vt:lpstr>
      <vt:lpstr>3_Office Theme</vt:lpstr>
      <vt:lpstr>Office Theme</vt:lpstr>
      <vt:lpstr>Support Team Meeting Agenda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Ashley Fruechting</dc:creator>
  <cp:lastModifiedBy>Lyman Benton</cp:lastModifiedBy>
  <cp:revision>72</cp:revision>
  <dcterms:created xsi:type="dcterms:W3CDTF">2016-03-29T16:15:12Z</dcterms:created>
  <dcterms:modified xsi:type="dcterms:W3CDTF">2017-01-18T23:12:06Z</dcterms:modified>
</cp:coreProperties>
</file>