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5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1/25/2017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1/25/2017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Notable 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2"/>
            <a:r>
              <a:rPr lang="en-US" dirty="0" smtClean="0"/>
              <a:t>Atlanta PD</a:t>
            </a:r>
            <a:endParaRPr lang="en-US" dirty="0" smtClean="0"/>
          </a:p>
          <a:p>
            <a:pPr lvl="1"/>
            <a:r>
              <a:rPr lang="en-US" dirty="0" smtClean="0"/>
              <a:t>Elevated customers</a:t>
            </a:r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PM staff</a:t>
            </a:r>
          </a:p>
          <a:p>
            <a:pPr lvl="1"/>
            <a:r>
              <a:rPr lang="en-US" dirty="0" smtClean="0"/>
              <a:t>Known </a:t>
            </a:r>
            <a:r>
              <a:rPr lang="en-US" dirty="0" smtClean="0"/>
              <a:t>issues or outages</a:t>
            </a:r>
          </a:p>
          <a:p>
            <a:pPr lvl="1"/>
            <a:r>
              <a:rPr lang="en-US" dirty="0" smtClean="0"/>
              <a:t>visionLive</a:t>
            </a:r>
          </a:p>
          <a:p>
            <a:pPr lvl="2"/>
            <a:r>
              <a:rPr lang="en-US" dirty="0"/>
              <a:t>visionLive On-Premise .NET </a:t>
            </a:r>
            <a:r>
              <a:rPr lang="en-US" dirty="0" smtClean="0"/>
              <a:t>upgrades</a:t>
            </a:r>
            <a:endParaRPr lang="en-US" dirty="0" smtClean="0"/>
          </a:p>
          <a:p>
            <a:r>
              <a:rPr lang="en-US" dirty="0" smtClean="0"/>
              <a:t>Team </a:t>
            </a:r>
            <a:r>
              <a:rPr lang="en-US" dirty="0" smtClean="0"/>
              <a:t>performance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29017</TotalTime>
  <Words>54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Tahoma</vt:lpstr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74</cp:revision>
  <dcterms:created xsi:type="dcterms:W3CDTF">2016-03-29T16:15:12Z</dcterms:created>
  <dcterms:modified xsi:type="dcterms:W3CDTF">2017-01-25T21:38:23Z</dcterms:modified>
</cp:coreProperties>
</file>