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59" r:id="rId2"/>
    <p:sldMasterId id="2147483663" r:id="rId3"/>
    <p:sldMasterId id="2147483667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05C"/>
    <a:srgbClr val="381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00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20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92B37-64D0-C248-BE68-AE990967768F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CEBED-FC1C-264D-A920-2A8AEF22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067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8F8CD-D28B-9342-A786-443E0EC46AC8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7F8D8-23A3-CD43-89FE-0B856731D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197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AF41952-F075-DB44-86A9-8C7DA8DFA622}" type="datetime1">
              <a:rPr lang="en-US" sz="1050" smtClean="0"/>
              <a:t>2/1/2017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279" y="1295145"/>
            <a:ext cx="7951519" cy="660106"/>
          </a:xfrm>
        </p:spPr>
        <p:txBody>
          <a:bodyPr anchor="b">
            <a:normAutofit/>
          </a:bodyPr>
          <a:lstStyle>
            <a:lvl1pPr algn="l">
              <a:defRPr sz="1800" b="1">
                <a:solidFill>
                  <a:srgbClr val="2610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22365"/>
            <a:ext cx="5111750" cy="363536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26105C"/>
                </a:solidFill>
              </a:defRPr>
            </a:lvl1pPr>
            <a:lvl2pPr>
              <a:defRPr sz="1800">
                <a:solidFill>
                  <a:srgbClr val="26105C"/>
                </a:solidFill>
              </a:defRPr>
            </a:lvl2pPr>
            <a:lvl3pPr>
              <a:defRPr sz="1800">
                <a:solidFill>
                  <a:srgbClr val="26105C"/>
                </a:solidFill>
              </a:defRPr>
            </a:lvl3pPr>
            <a:lvl4pPr>
              <a:defRPr sz="1800">
                <a:solidFill>
                  <a:srgbClr val="26105C"/>
                </a:solidFill>
              </a:defRPr>
            </a:lvl4pPr>
            <a:lvl5pPr>
              <a:defRPr sz="1800">
                <a:solidFill>
                  <a:srgbClr val="26105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280" y="2122365"/>
            <a:ext cx="2730233" cy="36353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61991"/>
            <a:ext cx="5486400" cy="37859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51B-9E1D-014C-A99A-8134B59306EA}" type="datetime1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03140C2F-0472-3646-A569-C263A6637146}" type="datetime1">
              <a:rPr lang="en-US" smtClean="0"/>
              <a:t>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D634E7C-A242-F748-8B72-646CEC7A92B7}" type="datetime1">
              <a:rPr lang="en-US" sz="1050" smtClean="0"/>
              <a:t>2/1/2017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41C1-8A2A-A24C-A068-EE524861B4C9}" type="datetime1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62B8EA10-6873-9344-9602-A85D3FC0A1EE}" type="datetime1">
              <a:rPr lang="en-US" smtClean="0"/>
              <a:t>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2A08B534-593C-7B4A-85B9-3AA3807E1ABF}" type="datetime1">
              <a:rPr lang="en-US" smtClean="0"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4" name="Picture 13" descr="Vision_Arrows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52CFA570-0DC6-5C4B-A75E-91FED927997D}" type="datetime1">
              <a:rPr lang="en-US" smtClean="0"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1" name="Picture 10" descr="Vision_Default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Vision_SequeBox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181128"/>
            <a:ext cx="5977327" cy="18105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436" y="2643730"/>
            <a:ext cx="4901779" cy="915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ln>
                  <a:noFill/>
                </a:ln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ln>
                  <a:noFill/>
                </a:ln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Vison_logo_small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rgbClr val="26105C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sion_TopBar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72303" y="0"/>
            <a:ext cx="8199394" cy="111865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280" y="1470616"/>
            <a:ext cx="7951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19506" y="6354308"/>
            <a:ext cx="335053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5638" y="6356350"/>
            <a:ext cx="891161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fld id="{B799E8BE-8203-E44E-B7B4-9A507008A52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Vison_logo_small.png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5" r:id="rId5"/>
    <p:sldLayoutId id="2147483676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Team </a:t>
            </a:r>
            <a:r>
              <a:rPr lang="en-US" dirty="0"/>
              <a:t>Meeting </a:t>
            </a:r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Product Roadmap</a:t>
            </a:r>
          </a:p>
          <a:p>
            <a:r>
              <a:rPr lang="en-US" dirty="0" smtClean="0"/>
              <a:t>Notable </a:t>
            </a:r>
            <a:r>
              <a:rPr lang="en-US" dirty="0"/>
              <a:t>client updates</a:t>
            </a:r>
          </a:p>
          <a:p>
            <a:pPr lvl="1"/>
            <a:r>
              <a:rPr lang="en-US" dirty="0"/>
              <a:t>New </a:t>
            </a:r>
            <a:r>
              <a:rPr lang="en-US" dirty="0" smtClean="0"/>
              <a:t>launches</a:t>
            </a:r>
          </a:p>
          <a:p>
            <a:pPr lvl="2"/>
            <a:r>
              <a:rPr lang="en-US" dirty="0" smtClean="0"/>
              <a:t>Blowing Rock, NC</a:t>
            </a:r>
          </a:p>
          <a:p>
            <a:pPr lvl="2"/>
            <a:r>
              <a:rPr lang="en-US" dirty="0" smtClean="0"/>
              <a:t>Richmond, TX</a:t>
            </a:r>
          </a:p>
          <a:p>
            <a:pPr lvl="2"/>
            <a:r>
              <a:rPr lang="en-US" dirty="0" smtClean="0"/>
              <a:t>Clearwater, FL (main site + 4 subsites)</a:t>
            </a:r>
          </a:p>
          <a:p>
            <a:pPr lvl="1"/>
            <a:r>
              <a:rPr lang="en-US" dirty="0" smtClean="0"/>
              <a:t>Elevated customers</a:t>
            </a:r>
          </a:p>
          <a:p>
            <a:r>
              <a:rPr lang="en-US" dirty="0" smtClean="0"/>
              <a:t>Current </a:t>
            </a:r>
            <a:r>
              <a:rPr lang="en-US" dirty="0"/>
              <a:t>events</a:t>
            </a:r>
          </a:p>
          <a:p>
            <a:pPr lvl="1"/>
            <a:r>
              <a:rPr lang="en-US" dirty="0" smtClean="0"/>
              <a:t>PM </a:t>
            </a:r>
            <a:r>
              <a:rPr lang="en-US" dirty="0" smtClean="0"/>
              <a:t>staff </a:t>
            </a:r>
            <a:r>
              <a:rPr lang="en-US" smtClean="0"/>
              <a:t>… again</a:t>
            </a:r>
            <a:endParaRPr lang="en-US" dirty="0" smtClean="0"/>
          </a:p>
          <a:p>
            <a:pPr lvl="1"/>
            <a:r>
              <a:rPr lang="en-US" dirty="0" smtClean="0"/>
              <a:t>Known issues or outages</a:t>
            </a:r>
          </a:p>
          <a:p>
            <a:pPr lvl="1"/>
            <a:r>
              <a:rPr lang="en-US" dirty="0" smtClean="0"/>
              <a:t>visionLive</a:t>
            </a:r>
          </a:p>
          <a:p>
            <a:pPr lvl="2"/>
            <a:r>
              <a:rPr lang="en-US" dirty="0" smtClean="0"/>
              <a:t>CMS6 E-J servers .NET </a:t>
            </a:r>
            <a:r>
              <a:rPr lang="en-US" dirty="0" smtClean="0"/>
              <a:t>upgrades … again</a:t>
            </a:r>
            <a:endParaRPr lang="en-US" dirty="0" smtClean="0"/>
          </a:p>
          <a:p>
            <a:r>
              <a:rPr lang="en-US" dirty="0" smtClean="0"/>
              <a:t>Team performance</a:t>
            </a:r>
          </a:p>
          <a:p>
            <a:r>
              <a:rPr lang="en-US" dirty="0" smtClean="0"/>
              <a:t>Wrike</a:t>
            </a:r>
          </a:p>
          <a:p>
            <a:pPr lvl="1"/>
            <a:r>
              <a:rPr lang="en-US" dirty="0" smtClean="0"/>
              <a:t>New </a:t>
            </a:r>
            <a:r>
              <a:rPr lang="en-US" dirty="0" err="1" smtClean="0"/>
              <a:t>NetAdmin</a:t>
            </a:r>
            <a:r>
              <a:rPr lang="en-US" dirty="0" smtClean="0"/>
              <a:t> process: to Rick with “Network Operations – IT Review”</a:t>
            </a:r>
          </a:p>
          <a:p>
            <a:pPr lvl="1"/>
            <a:r>
              <a:rPr lang="en-US" dirty="0" smtClean="0"/>
              <a:t>Be sure to click “Reschedule” date when duplicating templates</a:t>
            </a:r>
          </a:p>
          <a:p>
            <a:r>
              <a:rPr lang="en-US" dirty="0"/>
              <a:t>What is a Tech Support Analyst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33937" y="1470616"/>
            <a:ext cx="3852862" cy="738664"/>
          </a:xfrm>
          <a:prstGeom prst="rect">
            <a:avLst/>
          </a:prstGeom>
          <a:noFill/>
          <a:ln>
            <a:solidFill>
              <a:schemeClr val="accent6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Meeting Ground Rules: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on time/end on time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 </a:t>
            </a: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 concise and relevant to others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of us responsible </a:t>
            </a: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making </a:t>
            </a: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meeting useful</a:t>
            </a:r>
            <a:endParaRPr lang="en-US" sz="1050" b="0" dirty="0">
              <a:solidFill>
                <a:schemeClr val="accent6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0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Custom 7">
      <a:dk1>
        <a:srgbClr val="26105C"/>
      </a:dk1>
      <a:lt1>
        <a:srgbClr val="FFFFFF"/>
      </a:lt1>
      <a:dk2>
        <a:srgbClr val="26105C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Vision_PPT</Template>
  <TotalTime>29338</TotalTime>
  <Words>109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1_Office Theme</vt:lpstr>
      <vt:lpstr>2_Office Theme</vt:lpstr>
      <vt:lpstr>3_Office Theme</vt:lpstr>
      <vt:lpstr>Office Theme</vt:lpstr>
      <vt:lpstr>Support Team Meeting Agenda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Fruechting</dc:creator>
  <cp:lastModifiedBy>Lyman Benton</cp:lastModifiedBy>
  <cp:revision>82</cp:revision>
  <dcterms:created xsi:type="dcterms:W3CDTF">2016-03-29T16:15:12Z</dcterms:created>
  <dcterms:modified xsi:type="dcterms:W3CDTF">2017-02-01T23:08:12Z</dcterms:modified>
</cp:coreProperties>
</file>