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202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2/8/2017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2/8/2017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2/8/2017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2/8/2017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2/8/2017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2/8/2017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Product Roadmap</a:t>
            </a:r>
          </a:p>
          <a:p>
            <a:r>
              <a:rPr lang="en-US" dirty="0" smtClean="0"/>
              <a:t>Notable </a:t>
            </a:r>
            <a:r>
              <a:rPr lang="en-US" dirty="0"/>
              <a:t>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smtClean="0"/>
              <a:t>Blowing Rock, NC</a:t>
            </a:r>
          </a:p>
          <a:p>
            <a:pPr lvl="2"/>
            <a:r>
              <a:rPr lang="en-US" dirty="0" smtClean="0"/>
              <a:t>Richmond, TX</a:t>
            </a:r>
          </a:p>
          <a:p>
            <a:pPr lvl="2"/>
            <a:r>
              <a:rPr lang="en-US" dirty="0" smtClean="0"/>
              <a:t>Clearwater, FL (main site + 4 subsites)</a:t>
            </a:r>
          </a:p>
          <a:p>
            <a:pPr lvl="1"/>
            <a:r>
              <a:rPr lang="en-US" dirty="0" smtClean="0"/>
              <a:t>Elevated </a:t>
            </a:r>
            <a:r>
              <a:rPr lang="en-US" dirty="0" smtClean="0"/>
              <a:t>customers</a:t>
            </a:r>
          </a:p>
          <a:p>
            <a:pPr lvl="2"/>
            <a:r>
              <a:rPr lang="en-US" dirty="0" smtClean="0"/>
              <a:t>Diamond Bar, CA</a:t>
            </a: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PM staff … again</a:t>
            </a:r>
          </a:p>
          <a:p>
            <a:pPr lvl="1"/>
            <a:r>
              <a:rPr lang="en-US" dirty="0" smtClean="0"/>
              <a:t>Known issues or outages</a:t>
            </a:r>
          </a:p>
          <a:p>
            <a:pPr lvl="1"/>
            <a:r>
              <a:rPr lang="en-US" dirty="0" smtClean="0"/>
              <a:t>visionLive</a:t>
            </a:r>
          </a:p>
          <a:p>
            <a:pPr lvl="2"/>
            <a:r>
              <a:rPr lang="en-US" dirty="0" smtClean="0"/>
              <a:t>CMS6 E-J servers .NET upgrades … again</a:t>
            </a:r>
          </a:p>
          <a:p>
            <a:r>
              <a:rPr lang="en-US" dirty="0" smtClean="0"/>
              <a:t>Team performance</a:t>
            </a:r>
          </a:p>
          <a:p>
            <a:r>
              <a:rPr lang="en-US" dirty="0" smtClean="0"/>
              <a:t>Wrike</a:t>
            </a:r>
          </a:p>
          <a:p>
            <a:pPr lvl="1"/>
            <a:r>
              <a:rPr lang="en-US" dirty="0" smtClean="0"/>
              <a:t>New </a:t>
            </a:r>
            <a:r>
              <a:rPr lang="en-US" dirty="0" err="1" smtClean="0"/>
              <a:t>NetAdmin</a:t>
            </a:r>
            <a:r>
              <a:rPr lang="en-US" dirty="0" smtClean="0"/>
              <a:t> process: to Rick with “Network Operations – IT Review”</a:t>
            </a:r>
          </a:p>
          <a:p>
            <a:pPr lvl="1"/>
            <a:r>
              <a:rPr lang="en-US" dirty="0" smtClean="0"/>
              <a:t>Be sure to click “Reschedule” date when duplicating templates</a:t>
            </a:r>
          </a:p>
          <a:p>
            <a:r>
              <a:rPr lang="en-US" dirty="0"/>
              <a:t>What is a Tech Support Analyst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29392</TotalTime>
  <Words>113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85</cp:revision>
  <dcterms:created xsi:type="dcterms:W3CDTF">2016-03-29T16:15:12Z</dcterms:created>
  <dcterms:modified xsi:type="dcterms:W3CDTF">2017-02-08T21:58:47Z</dcterms:modified>
</cp:coreProperties>
</file>