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89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2/15/2017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2/15/2017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24.salesforce.com/5001a00000E8Rdu" TargetMode="External"/><Relationship Id="rId2" Type="http://schemas.openxmlformats.org/officeDocument/2006/relationships/hyperlink" Target="https://na24.salesforce.com/5001a00000DbJO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Notable </a:t>
            </a:r>
            <a:r>
              <a:rPr lang="en-US" dirty="0"/>
              <a:t>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err="1" smtClean="0"/>
              <a:t>Pinecrest</a:t>
            </a:r>
            <a:r>
              <a:rPr lang="en-US" dirty="0" smtClean="0"/>
              <a:t>, FL</a:t>
            </a:r>
          </a:p>
          <a:p>
            <a:pPr lvl="2"/>
            <a:r>
              <a:rPr lang="en-US" dirty="0" smtClean="0"/>
              <a:t>Dodge County, WI</a:t>
            </a:r>
          </a:p>
          <a:p>
            <a:pPr lvl="2"/>
            <a:r>
              <a:rPr lang="en-US" dirty="0" smtClean="0"/>
              <a:t>Silverthorne, CO</a:t>
            </a:r>
          </a:p>
          <a:p>
            <a:pPr lvl="1"/>
            <a:r>
              <a:rPr lang="en-US" dirty="0" smtClean="0"/>
              <a:t>Elevated customers</a:t>
            </a:r>
          </a:p>
          <a:p>
            <a:pPr lvl="2"/>
            <a:r>
              <a:rPr lang="en-US" dirty="0" smtClean="0"/>
              <a:t>Williamsburg, VA</a:t>
            </a:r>
          </a:p>
          <a:p>
            <a:pPr lvl="2"/>
            <a:r>
              <a:rPr lang="en-US" dirty="0" smtClean="0"/>
              <a:t>Somerset County, NJ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buggy </a:t>
            </a:r>
            <a:r>
              <a:rPr lang="en-US" dirty="0">
                <a:hlinkClick r:id="rId2"/>
              </a:rPr>
              <a:t>system </a:t>
            </a:r>
            <a:r>
              <a:rPr lang="en-US" dirty="0" smtClean="0">
                <a:hlinkClick r:id="rId2"/>
              </a:rPr>
              <a:t>messages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/>
              <a:t>CMS6 F &amp; G servers .NET upgrade tonight</a:t>
            </a:r>
          </a:p>
          <a:p>
            <a:pPr lvl="1"/>
            <a:r>
              <a:rPr lang="en-US" dirty="0" smtClean="0"/>
              <a:t>visionLive Thursday</a:t>
            </a:r>
          </a:p>
          <a:p>
            <a:r>
              <a:rPr lang="en-US" dirty="0" smtClean="0"/>
              <a:t>Team performance</a:t>
            </a:r>
          </a:p>
          <a:p>
            <a:pPr lvl="1"/>
            <a:r>
              <a:rPr lang="en-US" dirty="0" smtClean="0"/>
              <a:t>SLA</a:t>
            </a:r>
            <a:r>
              <a:rPr lang="en-US" dirty="0"/>
              <a:t> SLA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SLA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/>
              <a:t>SLA</a:t>
            </a:r>
            <a:r>
              <a:rPr lang="en-US" dirty="0"/>
              <a:t> </a:t>
            </a:r>
            <a:r>
              <a:rPr lang="en-US" dirty="0" err="1" smtClean="0"/>
              <a:t>SLA</a:t>
            </a:r>
            <a:r>
              <a:rPr lang="en-US" dirty="0" smtClean="0"/>
              <a:t> </a:t>
            </a:r>
            <a:r>
              <a:rPr lang="en-US" dirty="0" err="1" smtClean="0"/>
              <a:t>SLA</a:t>
            </a:r>
            <a:r>
              <a:rPr lang="en-US" dirty="0" smtClean="0"/>
              <a:t> </a:t>
            </a:r>
            <a:r>
              <a:rPr lang="en-US" dirty="0" err="1" smtClean="0"/>
              <a:t>SLA</a:t>
            </a:r>
            <a:r>
              <a:rPr lang="en-US" dirty="0" smtClean="0"/>
              <a:t> </a:t>
            </a:r>
            <a:r>
              <a:rPr lang="en-US" dirty="0" err="1" smtClean="0"/>
              <a:t>SLA</a:t>
            </a:r>
            <a:r>
              <a:rPr lang="en-US" dirty="0" smtClean="0"/>
              <a:t> </a:t>
            </a:r>
            <a:r>
              <a:rPr lang="en-US" dirty="0" err="1" smtClean="0"/>
              <a:t>SLA</a:t>
            </a:r>
            <a:endParaRPr lang="en-US" dirty="0" smtClean="0"/>
          </a:p>
          <a:p>
            <a:r>
              <a:rPr lang="en-US" dirty="0" smtClean="0"/>
              <a:t>Support project gung-</a:t>
            </a:r>
            <a:r>
              <a:rPr lang="en-US" dirty="0" err="1" smtClean="0"/>
              <a:t>fu</a:t>
            </a:r>
            <a:r>
              <a:rPr lang="en-US" dirty="0" smtClean="0"/>
              <a:t> – save unnecessary time</a:t>
            </a:r>
          </a:p>
          <a:p>
            <a:pPr lvl="1"/>
            <a:r>
              <a:rPr lang="en-US" dirty="0" smtClean="0"/>
              <a:t>PSD’s (Box.com)</a:t>
            </a:r>
          </a:p>
          <a:p>
            <a:pPr lvl="1"/>
            <a:r>
              <a:rPr lang="en-US" dirty="0" smtClean="0"/>
              <a:t>Break it down (ex: </a:t>
            </a:r>
            <a:r>
              <a:rPr lang="en-US" dirty="0" smtClean="0">
                <a:hlinkClick r:id="rId3"/>
              </a:rPr>
              <a:t>disable Splash Page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De-escalating 101</a:t>
            </a:r>
          </a:p>
          <a:p>
            <a:pPr lvl="2"/>
            <a:r>
              <a:rPr lang="en-US" dirty="0" smtClean="0"/>
              <a:t>Empathy -&gt; Ownership</a:t>
            </a:r>
          </a:p>
          <a:p>
            <a:pPr lvl="2"/>
            <a:r>
              <a:rPr lang="en-US" dirty="0" smtClean="0"/>
              <a:t>Numbered punch list or Timeline</a:t>
            </a:r>
          </a:p>
          <a:p>
            <a:pPr lvl="2"/>
            <a:r>
              <a:rPr lang="en-US" dirty="0" smtClean="0"/>
              <a:t>Calendar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29591</TotalTime>
  <Words>125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91</cp:revision>
  <dcterms:created xsi:type="dcterms:W3CDTF">2016-03-29T16:15:12Z</dcterms:created>
  <dcterms:modified xsi:type="dcterms:W3CDTF">2017-02-15T22:02:13Z</dcterms:modified>
</cp:coreProperties>
</file>