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0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0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11/16/2016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11/16/2016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11/16/2016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Team </a:t>
            </a:r>
            <a:r>
              <a:rPr lang="en-US" dirty="0"/>
              <a:t>Meeting </a:t>
            </a: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Notable client updates</a:t>
            </a:r>
          </a:p>
          <a:p>
            <a:pPr lvl="1"/>
            <a:r>
              <a:rPr lang="en-US" dirty="0"/>
              <a:t>New </a:t>
            </a:r>
            <a:r>
              <a:rPr lang="en-US" dirty="0" smtClean="0"/>
              <a:t>launches</a:t>
            </a:r>
          </a:p>
          <a:p>
            <a:pPr lvl="1"/>
            <a:r>
              <a:rPr lang="en-US" dirty="0" smtClean="0"/>
              <a:t>Elevated </a:t>
            </a:r>
            <a:r>
              <a:rPr lang="en-US" dirty="0" smtClean="0"/>
              <a:t>customers</a:t>
            </a:r>
          </a:p>
          <a:p>
            <a:r>
              <a:rPr lang="en-US" dirty="0" smtClean="0"/>
              <a:t>Current </a:t>
            </a:r>
            <a:r>
              <a:rPr lang="en-US" dirty="0"/>
              <a:t>events</a:t>
            </a:r>
          </a:p>
          <a:p>
            <a:pPr lvl="1"/>
            <a:r>
              <a:rPr lang="en-US" dirty="0" smtClean="0"/>
              <a:t>Known issues or outages</a:t>
            </a:r>
          </a:p>
          <a:p>
            <a:pPr lvl="1"/>
            <a:r>
              <a:rPr lang="en-US" dirty="0" err="1" smtClean="0"/>
              <a:t>visionPulse</a:t>
            </a:r>
            <a:endParaRPr lang="en-US" dirty="0" smtClean="0"/>
          </a:p>
          <a:p>
            <a:r>
              <a:rPr lang="en-US" dirty="0" smtClean="0"/>
              <a:t>Case metrics</a:t>
            </a:r>
          </a:p>
          <a:p>
            <a:r>
              <a:rPr lang="en-US" dirty="0" smtClean="0"/>
              <a:t>Wrike</a:t>
            </a:r>
          </a:p>
          <a:p>
            <a:pPr lvl="1"/>
            <a:r>
              <a:rPr lang="en-US" dirty="0" smtClean="0"/>
              <a:t>New work order template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833937" y="1470616"/>
            <a:ext cx="3852862" cy="738664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Ground Rules: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on time/end on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 concise and relevant to others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us responsible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making </a:t>
            </a: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meeting useful</a:t>
            </a:r>
            <a:endParaRPr lang="en-US" sz="1050" b="0" dirty="0">
              <a:solidFill>
                <a:schemeClr val="accent6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28728</TotalTime>
  <Words>50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1_Office Theme</vt:lpstr>
      <vt:lpstr>2_Office Theme</vt:lpstr>
      <vt:lpstr>3_Office Theme</vt:lpstr>
      <vt:lpstr>Office Theme</vt:lpstr>
      <vt:lpstr>Support Team Meeting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Lyman Benton</cp:lastModifiedBy>
  <cp:revision>57</cp:revision>
  <dcterms:created xsi:type="dcterms:W3CDTF">2016-03-29T16:15:12Z</dcterms:created>
  <dcterms:modified xsi:type="dcterms:W3CDTF">2016-11-16T21:48:45Z</dcterms:modified>
</cp:coreProperties>
</file>