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9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6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25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65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02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465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09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245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15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7/27/2016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rodriguez@visioninterne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950132" y="1491363"/>
            <a:ext cx="5458371" cy="1102519"/>
          </a:xfrm>
        </p:spPr>
        <p:txBody>
          <a:bodyPr>
            <a:noAutofit/>
          </a:bodyPr>
          <a:lstStyle/>
          <a:p>
            <a:r>
              <a:rPr lang="en-US" sz="2400" dirty="0"/>
              <a:t>Website Redesign Project Kick-Off</a:t>
            </a:r>
            <a:br>
              <a:rPr lang="en-US" sz="2400" dirty="0"/>
            </a:br>
            <a:r>
              <a:rPr lang="en-US" sz="2400" b="0" dirty="0">
                <a:solidFill>
                  <a:srgbClr val="FFFF00"/>
                </a:solidFill>
              </a:rPr>
              <a:t>Project Name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b="0" dirty="0">
                <a:solidFill>
                  <a:srgbClr val="FFFF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0132" y="3272768"/>
            <a:ext cx="29047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Project Manager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@visioninternet.com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310-656-3100 x </a:t>
            </a: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Roles &amp; Approval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6777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Key Roles: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Sponsor: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Sign-off Decision Maker: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IT Contact: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Content &amp; Assets Coordinator: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Approval Process: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Helps to understand your decision-making and approval process in order to anticipate any timing related needs before they arise for tasks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your site map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home page and interior page designs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Going live</a:t>
            </a:r>
          </a:p>
        </p:txBody>
      </p:sp>
    </p:spTree>
    <p:extLst>
      <p:ext uri="{BB962C8B-B14F-4D97-AF65-F5344CB8AC3E}">
        <p14:creationId xmlns:p14="http://schemas.microsoft.com/office/powerpoint/2010/main" val="18659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7491" y="1003180"/>
            <a:ext cx="7954239" cy="3647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tools: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Email or phone for ongoing communication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FTP, </a:t>
            </a: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DropBox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another tool as desired for file sharing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InVision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for collaboration throughout the design phase</a:t>
            </a:r>
          </a:p>
          <a:p>
            <a:pPr marL="457200" indent="-457200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standards: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In-office:</a:t>
            </a:r>
            <a:r>
              <a:rPr lang="en-US" sz="13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1 business day maximum for emails and phone calls (even if we don’t have an answer)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Out-of-office: will notify you in advance and provide an alternate contact for time sensitive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You may also contact our Manager of Project Implementation, David Rodriguez, at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drodriguez@visioninternet.com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(310) 656-2100 x 388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status updates every 2 weeks by email</a:t>
            </a:r>
          </a:p>
          <a:p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requests of you:</a:t>
            </a: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feedback</a:t>
            </a:r>
            <a:endParaRPr lang="en-US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Satisfaction surveys</a:t>
            </a:r>
          </a:p>
        </p:txBody>
      </p:sp>
    </p:spTree>
    <p:extLst>
      <p:ext uri="{BB962C8B-B14F-4D97-AF65-F5344CB8AC3E}">
        <p14:creationId xmlns:p14="http://schemas.microsoft.com/office/powerpoint/2010/main" val="232427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2963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Step: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Begin the UX phase</a:t>
            </a: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Pearland Deliverables: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surveys due by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Website planning and design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Insert Google Analytics and heat mapping code to current website ASAP</a:t>
            </a: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Timeline: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This process takes 3 weeks to: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complete the surveys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engage with the right people internally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gather enough web traffic history through the analytics tools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After these 3 weeks, we will hold our consulting workshop on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0">
              <a:buFont typeface="Arial" pitchFamily="34" charset="0"/>
              <a:buChar char="•"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52378"/>
            <a:ext cx="7951520" cy="339447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Thank you for your time today!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Any other questions? Are the next steps clear?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Follow-up with summary email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Talk to you soon!</a:t>
            </a:r>
          </a:p>
          <a:p>
            <a:pPr lvl="1" indent="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98851" y="1013511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Introductions.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ourselves and start to get to know each other.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scope.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Discuss the overall project scope and confirm your key priorities. </a:t>
            </a:r>
          </a:p>
          <a:p>
            <a:pPr marL="385763" indent="-385763">
              <a:buFont typeface="+mj-lt"/>
              <a:buAutoNum type="arabicPeriod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Implementation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Walk through Vision’s website implementation process, identifying key deliverables and turnaround times expected by both teams.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roles and client approval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Describe my role and other key team roles. Discuss your approval processes and plan for any timing constraints.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Working together.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Discuss and agree on how we will communicate and work together.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the UX Consulting phase.</a:t>
            </a:r>
          </a:p>
          <a:p>
            <a:pPr>
              <a:buBlip>
                <a:blip r:embed="rId3"/>
              </a:buBlip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/>
              <a:t>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323162"/>
            <a:ext cx="7951520" cy="2763359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Confirm your priorities and expectations about the implementation process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Create a solid foundation for our working relationship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Answer your questions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Clarify the next steps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78364" y="1093024"/>
            <a:ext cx="7792494" cy="33944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Name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Title and responsibilities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Any additional information that might help us work together, such as:</a:t>
            </a: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Work Schedule? Upcoming time off?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experience with web development?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CMS experience level?</a:t>
            </a:r>
          </a:p>
        </p:txBody>
      </p:sp>
    </p:spTree>
    <p:extLst>
      <p:ext uri="{BB962C8B-B14F-4D97-AF65-F5344CB8AC3E}">
        <p14:creationId xmlns:p14="http://schemas.microsoft.com/office/powerpoint/2010/main" val="29055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25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&amp;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02630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Scope</a:t>
            </a:r>
          </a:p>
          <a:p>
            <a:pPr marL="1042988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Unique components or services included in the contract</a:t>
            </a:r>
          </a:p>
          <a:p>
            <a:pPr marL="585788" lvl="1">
              <a:buFont typeface="Arial" panose="020B0604020202020204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Priorities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that will make this project successful for you, such as: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Design, functionality?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Target launch date?</a:t>
            </a:r>
          </a:p>
          <a:p>
            <a:pPr marL="600075" lvl="2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110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055452"/>
            <a:ext cx="7951520" cy="351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Consulting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UX Manager will email you to begin this phase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Planning surveys should be filled out by your core team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surveys should be filled out by key stakeholders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Graphic Design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Commit to a turnaround time (recommended 2 business days max)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Once the homepage design is signed off on, any changes to the design will result in Extra Work as per your contract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Content Migration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 number of pages contracted for compared to total number in site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 do migration but do not rewrite or reformat content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843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Customizations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Our CMS is highly configurable to your meet needs, and it is in both of our best interests to avoid customizing the platform beyond these configurations.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any requests become a customization, I will let you know and help you accomplish your needs without customization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Soft Launch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you already have an existing website, you will be updating both sites in parallel once we migrate content and before we go live with the new site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Launch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a successful launch, we recommend launching the new website on a Monday, Tuesday, or Wednesday during business hours for maximum support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the Vision Team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2572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My Role as Project Manager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My job is to guide the development of your site: to ensure we understand your priorities and needs, to set and meet overall project expectations, keep the project within scope, and coordinate Vision’s internal resources.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Other key members of the Vision team: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-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Ensures that your website will have a solid architecture that will maximize engagement with your residents and website users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Designers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Production team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Developers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Training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-  Teaches your super users and web editors on how to use the CMS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Support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Customer Success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Support team who will take care of you on an ongoing basis after we have implemented your site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558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260</TotalTime>
  <Words>686</Words>
  <Application>Microsoft Office PowerPoint</Application>
  <PresentationFormat>On-screen Show (16:9)</PresentationFormat>
  <Paragraphs>136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Avenir-Heavy</vt:lpstr>
      <vt:lpstr>Avenir-Light</vt:lpstr>
      <vt:lpstr>Avenir-Medium</vt:lpstr>
      <vt:lpstr>Calibri</vt:lpstr>
      <vt:lpstr>Courier New</vt:lpstr>
      <vt:lpstr>Tahoma</vt:lpstr>
      <vt:lpstr>Wingdings</vt:lpstr>
      <vt:lpstr>2_Office Theme</vt:lpstr>
      <vt:lpstr>Office Theme</vt:lpstr>
      <vt:lpstr>Website Redesign Project Kick-Off Project Name  Date</vt:lpstr>
      <vt:lpstr>Today’s Agenda</vt:lpstr>
      <vt:lpstr>Today’s Goals &amp; Objectives</vt:lpstr>
      <vt:lpstr>Introductions</vt:lpstr>
      <vt:lpstr>Project Scope &amp; Priorities</vt:lpstr>
      <vt:lpstr>3. Implementation Timeline</vt:lpstr>
      <vt:lpstr>Implementation Process: A Closer Look</vt:lpstr>
      <vt:lpstr>Implementation Process: A Closer Look</vt:lpstr>
      <vt:lpstr>Roles in the Vision Team</vt:lpstr>
      <vt:lpstr>Client Roles &amp; Approval Process</vt:lpstr>
      <vt:lpstr>Working Together</vt:lpstr>
      <vt:lpstr>Next Step</vt:lpstr>
      <vt:lpstr>In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Michaela Fraser</cp:lastModifiedBy>
  <cp:revision>34</cp:revision>
  <dcterms:created xsi:type="dcterms:W3CDTF">2016-04-28T00:00:03Z</dcterms:created>
  <dcterms:modified xsi:type="dcterms:W3CDTF">2016-07-27T20:17:46Z</dcterms:modified>
</cp:coreProperties>
</file>