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9" r:id="rId3"/>
    <p:sldMasterId id="2147483663" r:id="rId4"/>
    <p:sldMasterId id="2147483667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510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935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925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C76E3D7C-1D9A-DC43-97AF-21EB0C5D6672}" type="datetime1">
              <a:rPr lang="en-US" sz="1050" smtClean="0"/>
              <a:t>3/14/2017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8A8-7AD3-1B4D-A245-C05826B08DE4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85926C0C-45B9-214B-9D55-31034073425B}" type="datetime1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3/14/2017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3/14/2017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679CDDFB-DCBE-5B40-9EFF-E081C61181FF}" type="datetime1">
              <a:rPr lang="en-US" smtClean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PointScreen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7135" cy="683994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smtClean="0"/>
          </a:p>
          <a:p>
            <a:fld id="{571CAFD2-3DB3-6A4E-84B0-975936C6F76D}" type="datetime1">
              <a:rPr lang="en-US" sz="1050" smtClean="0"/>
              <a:t>3/14/2017</a:t>
            </a:fld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sion Brand">
      <a:dk1>
        <a:sysClr val="windowText" lastClr="000000"/>
      </a:dk1>
      <a:lt1>
        <a:sysClr val="window" lastClr="FFFFFF"/>
      </a:lt1>
      <a:dk2>
        <a:srgbClr val="381F6B"/>
      </a:dk2>
      <a:lt2>
        <a:srgbClr val="EEECE1"/>
      </a:lt2>
      <a:accent1>
        <a:srgbClr val="77C1E3"/>
      </a:accent1>
      <a:accent2>
        <a:srgbClr val="E19900"/>
      </a:accent2>
      <a:accent3>
        <a:srgbClr val="FFCF1E"/>
      </a:accent3>
      <a:accent4>
        <a:srgbClr val="C8C9C7"/>
      </a:accent4>
      <a:accent5>
        <a:srgbClr val="381F6B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1</TotalTime>
  <Words>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Tahoma</vt:lpstr>
      <vt:lpstr>Office Theme</vt:lpstr>
      <vt:lpstr>1_Office Theme</vt:lpstr>
      <vt:lpstr>2_Office Theme</vt:lpstr>
      <vt:lpstr>3_Office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Ashley Fruechting</cp:lastModifiedBy>
  <cp:revision>2</cp:revision>
  <dcterms:created xsi:type="dcterms:W3CDTF">2017-03-14T17:20:00Z</dcterms:created>
  <dcterms:modified xsi:type="dcterms:W3CDTF">2017-03-14T17:21:11Z</dcterms:modified>
</cp:coreProperties>
</file>