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648" y="39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1980318"/>
            <a:ext cx="467318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3196369"/>
            <a:ext cx="3987380" cy="62610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3924932"/>
            <a:ext cx="2133600" cy="273844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4/1/2016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80" y="971359"/>
            <a:ext cx="7951519" cy="495080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91774"/>
            <a:ext cx="5111750" cy="272652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1" y="1591774"/>
            <a:ext cx="2730233" cy="272651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12803"/>
            <a:ext cx="7678662" cy="532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1494"/>
            <a:ext cx="5486400" cy="28394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12803"/>
            <a:ext cx="7678662" cy="532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3227418"/>
            <a:ext cx="2133600" cy="273844"/>
          </a:xfrm>
        </p:spPr>
        <p:txBody>
          <a:bodyPr/>
          <a:lstStyle/>
          <a:p>
            <a:fld id="{03140C2F-0472-3646-A569-C263A6637146}" type="datetime1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1980318"/>
            <a:ext cx="467318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3196369"/>
            <a:ext cx="3987380" cy="62610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3924932"/>
            <a:ext cx="2133600" cy="273844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4/1/2016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3227418"/>
            <a:ext cx="2133600" cy="273844"/>
          </a:xfrm>
        </p:spPr>
        <p:txBody>
          <a:bodyPr/>
          <a:lstStyle/>
          <a:p>
            <a:fld id="{62B8EA10-6873-9344-9602-A85D3FC0A1EE}" type="datetime1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1" y="1982798"/>
            <a:ext cx="4901779" cy="1144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3233684"/>
            <a:ext cx="4901780" cy="852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419877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4767263"/>
            <a:ext cx="924582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1" y="515753"/>
            <a:ext cx="2200729" cy="301762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" y="6773"/>
            <a:ext cx="3554087" cy="5129955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4756526"/>
            <a:ext cx="8193828" cy="1191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1" y="1982798"/>
            <a:ext cx="4901779" cy="1144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3233684"/>
            <a:ext cx="4901780" cy="852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419877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4767263"/>
            <a:ext cx="924582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1" y="515746"/>
            <a:ext cx="2200729" cy="402337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672602" cy="514350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4756526"/>
            <a:ext cx="8193828" cy="1191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1635846"/>
            <a:ext cx="5977327" cy="135792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7" y="1982798"/>
            <a:ext cx="4901779" cy="68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4767263"/>
            <a:ext cx="924582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4811132"/>
            <a:ext cx="853468" cy="11659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4756526"/>
            <a:ext cx="8193828" cy="1191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8389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12803"/>
            <a:ext cx="7678662" cy="532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102963"/>
            <a:ext cx="795152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4765731"/>
            <a:ext cx="3350536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9" y="4767263"/>
            <a:ext cx="891161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4811132"/>
            <a:ext cx="853468" cy="15544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4756526"/>
            <a:ext cx="8193828" cy="1191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smtClean="0"/>
          </a:p>
          <a:p>
            <a:fld id="{571CAFD2-3DB3-6A4E-84B0-975936C6F76D}" type="datetime1">
              <a:rPr lang="en-US" sz="1050" smtClean="0"/>
              <a:t>4/1/2016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7</TotalTime>
  <Words>3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1_Office Theme</vt:lpstr>
      <vt:lpstr>2_Office Theme</vt:lpstr>
      <vt:lpstr>3_Office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Ashley Fruechting</cp:lastModifiedBy>
  <cp:revision>3</cp:revision>
  <dcterms:created xsi:type="dcterms:W3CDTF">2016-03-29T16:15:12Z</dcterms:created>
  <dcterms:modified xsi:type="dcterms:W3CDTF">2016-04-01T18:52:51Z</dcterms:modified>
</cp:coreProperties>
</file>