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7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8" r:id="rId4"/>
    <p:sldId id="269" r:id="rId5"/>
    <p:sldId id="270" r:id="rId6"/>
    <p:sldId id="271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132" y="26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325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659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702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465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09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245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150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1980318"/>
            <a:ext cx="467318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3196369"/>
            <a:ext cx="3987380" cy="6261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3924932"/>
            <a:ext cx="2133600" cy="273844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/>
          </a:p>
          <a:p>
            <a:fld id="{FD634E7C-A242-F748-8B72-646CEC7A92B7}" type="datetime1">
              <a:rPr lang="en-US" sz="1050" smtClean="0"/>
              <a:t>3/20/2017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1494"/>
            <a:ext cx="5486400" cy="2839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3227418"/>
            <a:ext cx="2133600" cy="273844"/>
          </a:xfrm>
        </p:spPr>
        <p:txBody>
          <a:bodyPr/>
          <a:lstStyle/>
          <a:p>
            <a:fld id="{62B8EA10-6873-9344-9602-A85D3FC0A1EE}" type="datetime1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-Light" pitchFamily="34" charset="0"/>
              </a:defRPr>
            </a:lvl1pPr>
            <a:lvl2pPr marL="557213" indent="-214313">
              <a:buFontTx/>
              <a:buBlip>
                <a:blip r:embed="rId2"/>
              </a:buBlip>
              <a:defRPr b="0">
                <a:latin typeface="Avenir-Light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1875" baseline="0">
                <a:solidFill>
                  <a:srgbClr val="6294B0"/>
                </a:solidFill>
                <a:latin typeface="Avenir-Medium" pitchFamily="34" charset="0"/>
              </a:defRPr>
            </a:lvl1pPr>
          </a:lstStyle>
          <a:p>
            <a:r>
              <a:rPr lang="en-US" dirty="0"/>
              <a:t>SUBTITLE/SLIDE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0"/>
            <a:ext cx="7010400" cy="400050"/>
          </a:xfr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  <a:latin typeface="Avenir-Heavy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67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80" y="971359"/>
            <a:ext cx="7951519" cy="49508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1774"/>
            <a:ext cx="5111750" cy="272652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1" y="1591774"/>
            <a:ext cx="2730233" cy="27265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1" y="1982798"/>
            <a:ext cx="4901779" cy="114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3233684"/>
            <a:ext cx="4901780" cy="85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4198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4767263"/>
            <a:ext cx="92458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3201" y="515746"/>
            <a:ext cx="2200729" cy="402337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672602" cy="514350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838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102963"/>
            <a:ext cx="79515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4765731"/>
            <a:ext cx="3350536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9" y="4767263"/>
            <a:ext cx="891161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4811132"/>
            <a:ext cx="853468" cy="1554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rodriguez@visioninternet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950132" y="1491363"/>
            <a:ext cx="5458371" cy="1102519"/>
          </a:xfrm>
        </p:spPr>
        <p:txBody>
          <a:bodyPr>
            <a:noAutofit/>
          </a:bodyPr>
          <a:lstStyle/>
          <a:p>
            <a:r>
              <a:rPr lang="en-US" sz="2400" dirty="0"/>
              <a:t>Basic Subsite Project Kick-Off</a:t>
            </a:r>
            <a:br>
              <a:rPr lang="en-US" sz="2400" dirty="0"/>
            </a:br>
            <a:r>
              <a:rPr lang="en-US" sz="2400" b="0" dirty="0">
                <a:solidFill>
                  <a:srgbClr val="FFFF00"/>
                </a:solidFill>
              </a:rPr>
              <a:t>Project Name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b="0" dirty="0">
                <a:solidFill>
                  <a:srgbClr val="FFFF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0132" y="3272768"/>
            <a:ext cx="29047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6"/>
              </a:spcBef>
            </a:pP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Name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Project Manager</a:t>
            </a:r>
          </a:p>
          <a:p>
            <a:pPr>
              <a:spcBef>
                <a:spcPts val="336"/>
              </a:spcBef>
            </a:pP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yourname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@visioninternet.com</a:t>
            </a:r>
          </a:p>
          <a:p>
            <a:pPr>
              <a:spcBef>
                <a:spcPts val="336"/>
              </a:spcBef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310-656-3100 x </a:t>
            </a: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Roles &amp; Approval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35280" y="1106777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Key Roles: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Sponsor: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Sign-off Decision Maker: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IT Contact: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Content &amp; Assets Coordinator: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Approval Process: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Helps to understand your decision-making and approval process in order to anticipate any timing related needs before they arise for tasks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Finalizing your site map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Finalizing home page and interior page designs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Going live</a:t>
            </a:r>
          </a:p>
        </p:txBody>
      </p:sp>
    </p:spTree>
    <p:extLst>
      <p:ext uri="{BB962C8B-B14F-4D97-AF65-F5344CB8AC3E}">
        <p14:creationId xmlns:p14="http://schemas.microsoft.com/office/powerpoint/2010/main" val="186595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7491" y="1003180"/>
            <a:ext cx="7954239" cy="3647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communication tools: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Email or phone for ongoing communication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FTP, </a:t>
            </a:r>
            <a:r>
              <a:rPr lang="en-US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DropBox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or another tool as desired for file sharing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InVision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for collaboration throughout the design phase</a:t>
            </a:r>
          </a:p>
          <a:p>
            <a:pPr marL="457200" indent="-457200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communication standards: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In-office:</a:t>
            </a:r>
            <a:r>
              <a:rPr lang="en-US" sz="13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1 business day maximum for emails and phone calls (even if we don’t have an answer)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Out-of-office: will notify you in advance and provide an alternate contact for time sensitive questions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You may also contact our Manager of Project Implementation, David Rodriguez, at 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drodriguez@visioninternet.com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or (310) 656-2100 x 388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status updates every 2 weeks by email</a:t>
            </a:r>
          </a:p>
          <a:p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requests of you:</a:t>
            </a:r>
          </a:p>
          <a:p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Design feedback</a:t>
            </a:r>
            <a:endParaRPr lang="en-US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Satisfaction surveys</a:t>
            </a:r>
          </a:p>
        </p:txBody>
      </p:sp>
    </p:spTree>
    <p:extLst>
      <p:ext uri="{BB962C8B-B14F-4D97-AF65-F5344CB8AC3E}">
        <p14:creationId xmlns:p14="http://schemas.microsoft.com/office/powerpoint/2010/main" val="232427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02963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Step: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Begin the UX phase</a:t>
            </a:r>
          </a:p>
          <a:p>
            <a:pPr marL="457200" indent="-457200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Client Deliverables: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Logos and Images added to Box folder by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Analytics added to site as soon as possible (if not </a:t>
            </a:r>
            <a:r>
              <a:rPr lang="en-US" sz="1400">
                <a:latin typeface="Tahoma" pitchFamily="34" charset="0"/>
                <a:ea typeface="Tahoma" pitchFamily="34" charset="0"/>
                <a:cs typeface="Tahoma" pitchFamily="34" charset="0"/>
              </a:rPr>
              <a:t>already added)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Timeline: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This process takes 3 weeks to: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engage with the right people internally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gather enough web traffic history through the analytics tools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Create initial homepage wireframe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After these 3 weeks, we will hold our consulting meeting on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indent="0">
              <a:buFont typeface="Arial" pitchFamily="34" charset="0"/>
              <a:buChar char="•"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8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52378"/>
            <a:ext cx="7951520" cy="339447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Thank you for your time today!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Any other questions? Are the next steps clear?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Follow-up with summary email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Talk to you soon!</a:t>
            </a:r>
          </a:p>
          <a:p>
            <a:pPr lvl="1" indent="0"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9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98851" y="1013511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solidFill>
                <a:srgbClr val="5859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Introductions.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ourselves and start to get to know each other.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 scope. 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Discuss the overall project scope and confirm your key priorities. </a:t>
            </a:r>
          </a:p>
          <a:p>
            <a:pPr marL="385763" indent="-385763">
              <a:buFont typeface="+mj-lt"/>
              <a:buAutoNum type="arabicPeriod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Implementation process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Walk through Vision’s website implementation process, identifying key deliverables and turnaround times expected by both teams.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 roles and client approval process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Describe my role and other key team roles. Discuss your approval processes and plan for any timing constraints.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Working together.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Discuss and agree on how we will communicate and work together.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steps. 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the UX Consulting phase.</a:t>
            </a:r>
          </a:p>
          <a:p>
            <a:pPr>
              <a:buBlip>
                <a:blip r:embed="rId3"/>
              </a:buBlip>
            </a:pPr>
            <a:endParaRPr lang="en-US" sz="1400" dirty="0">
              <a:solidFill>
                <a:srgbClr val="5859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  <a:r>
              <a:rPr lang="en-US"/>
              <a:t>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1" y="1323162"/>
            <a:ext cx="7951520" cy="2763359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Confirm your priorities and expectations about the implementation process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Create a solid foundation for our working relationship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Answer your questions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Clarify the next steps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78364" y="1093024"/>
            <a:ext cx="7792494" cy="33944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Name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Title and responsibilities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role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Any additional information that might help us work together, such as:</a:t>
            </a:r>
          </a:p>
          <a:p>
            <a:pPr marL="0" indent="0"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Work Schedule? Upcoming time off?</a:t>
            </a: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Previous experience with web development?</a:t>
            </a: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CMS experience level?</a:t>
            </a:r>
          </a:p>
        </p:txBody>
      </p:sp>
    </p:spTree>
    <p:extLst>
      <p:ext uri="{BB962C8B-B14F-4D97-AF65-F5344CB8AC3E}">
        <p14:creationId xmlns:p14="http://schemas.microsoft.com/office/powerpoint/2010/main" val="29055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25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&amp;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1" y="1026308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Scope</a:t>
            </a:r>
          </a:p>
          <a:p>
            <a:pPr marL="1042988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Unique components or services included in the contract</a:t>
            </a:r>
          </a:p>
          <a:p>
            <a:pPr marL="585788" lvl="1">
              <a:buFont typeface="Arial" panose="020B0604020202020204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Priorities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that will make this project successful for you, such as:</a:t>
            </a:r>
          </a:p>
          <a:p>
            <a:pPr marL="1042988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Design, functionality?</a:t>
            </a:r>
          </a:p>
          <a:p>
            <a:pPr marL="1042988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Target launch date?</a:t>
            </a:r>
          </a:p>
          <a:p>
            <a:pPr marL="600075" lvl="2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110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573" y="4074395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Implementation Timeline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43" y="-12542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Process: A Closer Look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055452"/>
            <a:ext cx="7951520" cy="351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UX Consulting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Provide graphics and logos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Manager will create wireframe based on Main Site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Graphic Design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Commit to a turnaround time (recommended 2 business days max)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Once the homepage design is signed off on, any changes to the design will result in Extra Work as per your contract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Content Migration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 number of pages contracted for compared to total number in site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We do migration but do not rewrite or reformat content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Process: A Closer Look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08438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Customizations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Our CMS is highly configurable to your meet needs, and it is in both of our best interests to avoid customizing the platform beyond these configurations.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any requests become a customization, I will let you know and help you accomplish your needs without customization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Soft Launch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you already have an existing website, you will be updating both sites in parallel once we migrate content and before we go live with the new site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Launch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For a successful launch, we recommend launching the new website on a Monday, Tuesday, or Wednesday during business hours for maximum support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8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in the Vision Team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35280" y="1102572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My Role as Project Manager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My job is to guide the development of your site: to ensure we understand your priorities and needs, to set and meet overall project expectations, keep the project within scope, and coordinate Vision’s internal resources.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Other key members of the Vision team: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UX -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Ensures that your website will have a solid architecture that will maximize engagement with your residents and website users.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Designers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Production team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Developers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Training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-  Teaches your super users and web editors on how to use the CMS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Support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Customer Success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Support team who will take care of you on an ongoing basis after we have implemented your site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558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 agenda 042616</Template>
  <TotalTime>281</TotalTime>
  <Words>683</Words>
  <Application>Microsoft Office PowerPoint</Application>
  <PresentationFormat>On-screen Show (16:9)</PresentationFormat>
  <Paragraphs>135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Avenir-Heavy</vt:lpstr>
      <vt:lpstr>Avenir-Light</vt:lpstr>
      <vt:lpstr>Avenir-Medium</vt:lpstr>
      <vt:lpstr>Calibri</vt:lpstr>
      <vt:lpstr>Courier New</vt:lpstr>
      <vt:lpstr>Tahoma</vt:lpstr>
      <vt:lpstr>Wingdings</vt:lpstr>
      <vt:lpstr>2_Office Theme</vt:lpstr>
      <vt:lpstr>Office Theme</vt:lpstr>
      <vt:lpstr>Basic Subsite Project Kick-Off Project Name  Date</vt:lpstr>
      <vt:lpstr>Today’s Agenda</vt:lpstr>
      <vt:lpstr>Today’s Goals &amp; Objectives</vt:lpstr>
      <vt:lpstr>Introductions</vt:lpstr>
      <vt:lpstr>Project Scope &amp; Priorities</vt:lpstr>
      <vt:lpstr>3. Implementation Timeline</vt:lpstr>
      <vt:lpstr>Implementation Process: A Closer Look</vt:lpstr>
      <vt:lpstr>Implementation Process: A Closer Look</vt:lpstr>
      <vt:lpstr>Roles in the Vision Team</vt:lpstr>
      <vt:lpstr>Client Roles &amp; Approval Process</vt:lpstr>
      <vt:lpstr>Working Together</vt:lpstr>
      <vt:lpstr>Next Step</vt:lpstr>
      <vt:lpstr>In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Redesign Project Kick-Off Olathe, KS</dc:title>
  <dc:creator>Michaela Fraser</dc:creator>
  <cp:lastModifiedBy>Evan Blanco</cp:lastModifiedBy>
  <cp:revision>37</cp:revision>
  <dcterms:created xsi:type="dcterms:W3CDTF">2016-04-28T00:00:03Z</dcterms:created>
  <dcterms:modified xsi:type="dcterms:W3CDTF">2017-03-21T00:04:11Z</dcterms:modified>
</cp:coreProperties>
</file>