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Layouts/slideLayout7.xml" ContentType="application/vnd.openxmlformats-officedocument.presentationml.slideLayout+xml"/>
  <Override PartName="/ppt/theme/theme3.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5" r:id="rId1"/>
    <p:sldMasterId id="2147483659" r:id="rId2"/>
    <p:sldMasterId id="2147483663" r:id="rId3"/>
    <p:sldMasterId id="2147483667" r:id="rId4"/>
  </p:sldMasterIdLst>
  <p:notesMasterIdLst>
    <p:notesMasterId r:id="rId14"/>
  </p:notesMasterIdLst>
  <p:handoutMasterIdLst>
    <p:handoutMasterId r:id="rId15"/>
  </p:handoutMasterIdLst>
  <p:sldIdLst>
    <p:sldId id="256" r:id="rId5"/>
    <p:sldId id="260" r:id="rId6"/>
    <p:sldId id="262" r:id="rId7"/>
    <p:sldId id="265" r:id="rId8"/>
    <p:sldId id="266" r:id="rId9"/>
    <p:sldId id="264" r:id="rId10"/>
    <p:sldId id="257" r:id="rId11"/>
    <p:sldId id="258" r:id="rId12"/>
    <p:sldId id="261" r:id="rId13"/>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16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6105C"/>
    <a:srgbClr val="381F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45" d="100"/>
          <a:sy n="145" d="100"/>
        </p:scale>
        <p:origin x="624" y="108"/>
      </p:cViewPr>
      <p:guideLst>
        <p:guide orient="horz" pos="2160"/>
        <p:guide pos="2880"/>
        <p:guide orient="horz" pos="162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ung Yoon" userId="f0835e17-20cb-4060-8376-106b20445b52" providerId="ADAL" clId="{A9A53E25-E250-420D-8537-992A386ABE21}"/>
    <pc:docChg chg="undo custSel addSld delSld modSld sldOrd">
      <pc:chgData name="Jung Yoon" userId="f0835e17-20cb-4060-8376-106b20445b52" providerId="ADAL" clId="{A9A53E25-E250-420D-8537-992A386ABE21}" dt="2017-08-31T22:23:51.299" v="1814" actId="20577"/>
      <pc:docMkLst>
        <pc:docMk/>
      </pc:docMkLst>
      <pc:sldChg chg="modSp">
        <pc:chgData name="Jung Yoon" userId="f0835e17-20cb-4060-8376-106b20445b52" providerId="ADAL" clId="{A9A53E25-E250-420D-8537-992A386ABE21}" dt="2017-08-31T19:18:13.885" v="334" actId="20577"/>
        <pc:sldMkLst>
          <pc:docMk/>
          <pc:sldMk cId="0" sldId="256"/>
        </pc:sldMkLst>
        <pc:spChg chg="mod">
          <ac:chgData name="Jung Yoon" userId="f0835e17-20cb-4060-8376-106b20445b52" providerId="ADAL" clId="{A9A53E25-E250-420D-8537-992A386ABE21}" dt="2017-08-31T19:18:13.885" v="334" actId="20577"/>
          <ac:spMkLst>
            <pc:docMk/>
            <pc:sldMk cId="0" sldId="256"/>
            <ac:spMk id="10" creationId="{00000000-0000-0000-0000-000000000000}"/>
          </ac:spMkLst>
        </pc:spChg>
      </pc:sldChg>
      <pc:sldChg chg="modSp">
        <pc:chgData name="Jung Yoon" userId="f0835e17-20cb-4060-8376-106b20445b52" providerId="ADAL" clId="{A9A53E25-E250-420D-8537-992A386ABE21}" dt="2017-08-30T23:53:18.893" v="2" actId="27636"/>
        <pc:sldMkLst>
          <pc:docMk/>
          <pc:sldMk cId="106105708" sldId="257"/>
        </pc:sldMkLst>
        <pc:spChg chg="mod">
          <ac:chgData name="Jung Yoon" userId="f0835e17-20cb-4060-8376-106b20445b52" providerId="ADAL" clId="{A9A53E25-E250-420D-8537-992A386ABE21}" dt="2017-08-30T23:53:10.591" v="0" actId="27636"/>
          <ac:spMkLst>
            <pc:docMk/>
            <pc:sldMk cId="106105708" sldId="257"/>
            <ac:spMk id="10" creationId="{00000000-0000-0000-0000-000000000000}"/>
          </ac:spMkLst>
        </pc:spChg>
        <pc:spChg chg="mod">
          <ac:chgData name="Jung Yoon" userId="f0835e17-20cb-4060-8376-106b20445b52" providerId="ADAL" clId="{A9A53E25-E250-420D-8537-992A386ABE21}" dt="2017-08-30T23:53:18.893" v="2" actId="27636"/>
          <ac:spMkLst>
            <pc:docMk/>
            <pc:sldMk cId="106105708" sldId="257"/>
            <ac:spMk id="11" creationId="{00000000-0000-0000-0000-000000000000}"/>
          </ac:spMkLst>
        </pc:spChg>
      </pc:sldChg>
      <pc:sldChg chg="modSp add">
        <pc:chgData name="Jung Yoon" userId="f0835e17-20cb-4060-8376-106b20445b52" providerId="ADAL" clId="{A9A53E25-E250-420D-8537-992A386ABE21}" dt="2017-08-30T23:54:30.653" v="7" actId="20577"/>
        <pc:sldMkLst>
          <pc:docMk/>
          <pc:sldMk cId="3958877475" sldId="258"/>
        </pc:sldMkLst>
        <pc:spChg chg="mod">
          <ac:chgData name="Jung Yoon" userId="f0835e17-20cb-4060-8376-106b20445b52" providerId="ADAL" clId="{A9A53E25-E250-420D-8537-992A386ABE21}" dt="2017-08-30T23:54:15.695" v="4" actId="20577"/>
          <ac:spMkLst>
            <pc:docMk/>
            <pc:sldMk cId="3958877475" sldId="258"/>
            <ac:spMk id="10" creationId="{00000000-0000-0000-0000-000000000000}"/>
          </ac:spMkLst>
        </pc:spChg>
        <pc:spChg chg="mod">
          <ac:chgData name="Jung Yoon" userId="f0835e17-20cb-4060-8376-106b20445b52" providerId="ADAL" clId="{A9A53E25-E250-420D-8537-992A386ABE21}" dt="2017-08-30T23:54:30.653" v="7" actId="20577"/>
          <ac:spMkLst>
            <pc:docMk/>
            <pc:sldMk cId="3958877475" sldId="258"/>
            <ac:spMk id="11" creationId="{00000000-0000-0000-0000-000000000000}"/>
          </ac:spMkLst>
        </pc:spChg>
      </pc:sldChg>
      <pc:sldChg chg="delSp modSp add del">
        <pc:chgData name="Jung Yoon" userId="f0835e17-20cb-4060-8376-106b20445b52" providerId="ADAL" clId="{A9A53E25-E250-420D-8537-992A386ABE21}" dt="2017-08-31T19:17:21.264" v="322" actId="2696"/>
        <pc:sldMkLst>
          <pc:docMk/>
          <pc:sldMk cId="3982193714" sldId="259"/>
        </pc:sldMkLst>
        <pc:spChg chg="mod">
          <ac:chgData name="Jung Yoon" userId="f0835e17-20cb-4060-8376-106b20445b52" providerId="ADAL" clId="{A9A53E25-E250-420D-8537-992A386ABE21}" dt="2017-08-30T23:55:22.814" v="9" actId="27636"/>
          <ac:spMkLst>
            <pc:docMk/>
            <pc:sldMk cId="3982193714" sldId="259"/>
            <ac:spMk id="2" creationId="{54B779BC-FA71-4074-8E41-E45FBFD21BDE}"/>
          </ac:spMkLst>
        </pc:spChg>
        <pc:spChg chg="del">
          <ac:chgData name="Jung Yoon" userId="f0835e17-20cb-4060-8376-106b20445b52" providerId="ADAL" clId="{A9A53E25-E250-420D-8537-992A386ABE21}" dt="2017-08-31T19:17:14.619" v="321" actId="478"/>
          <ac:spMkLst>
            <pc:docMk/>
            <pc:sldMk cId="3982193714" sldId="259"/>
            <ac:spMk id="4" creationId="{F245EA7B-79A1-4795-9ECB-65AB448322C7}"/>
          </ac:spMkLst>
        </pc:spChg>
      </pc:sldChg>
      <pc:sldChg chg="delSp modSp add ord">
        <pc:chgData name="Jung Yoon" userId="f0835e17-20cb-4060-8376-106b20445b52" providerId="ADAL" clId="{A9A53E25-E250-420D-8537-992A386ABE21}" dt="2017-08-31T21:17:33.709" v="1558" actId="20577"/>
        <pc:sldMkLst>
          <pc:docMk/>
          <pc:sldMk cId="405372590" sldId="260"/>
        </pc:sldMkLst>
        <pc:spChg chg="mod">
          <ac:chgData name="Jung Yoon" userId="f0835e17-20cb-4060-8376-106b20445b52" providerId="ADAL" clId="{A9A53E25-E250-420D-8537-992A386ABE21}" dt="2017-08-30T23:55:57.474" v="11" actId="27636"/>
          <ac:spMkLst>
            <pc:docMk/>
            <pc:sldMk cId="405372590" sldId="260"/>
            <ac:spMk id="2" creationId="{65747ADA-39CF-4E88-B782-94BA6A6284AB}"/>
          </ac:spMkLst>
        </pc:spChg>
        <pc:spChg chg="mod">
          <ac:chgData name="Jung Yoon" userId="f0835e17-20cb-4060-8376-106b20445b52" providerId="ADAL" clId="{A9A53E25-E250-420D-8537-992A386ABE21}" dt="2017-08-31T21:17:33.709" v="1558" actId="20577"/>
          <ac:spMkLst>
            <pc:docMk/>
            <pc:sldMk cId="405372590" sldId="260"/>
            <ac:spMk id="3" creationId="{366B2F30-FDD9-45F1-84AF-D24250CD43ED}"/>
          </ac:spMkLst>
        </pc:spChg>
        <pc:spChg chg="del">
          <ac:chgData name="Jung Yoon" userId="f0835e17-20cb-4060-8376-106b20445b52" providerId="ADAL" clId="{A9A53E25-E250-420D-8537-992A386ABE21}" dt="2017-08-30T23:56:15.593" v="14" actId="478"/>
          <ac:spMkLst>
            <pc:docMk/>
            <pc:sldMk cId="405372590" sldId="260"/>
            <ac:spMk id="4" creationId="{A8D734A9-410D-4C5C-929E-3BA1162B1EFB}"/>
          </ac:spMkLst>
        </pc:spChg>
      </pc:sldChg>
      <pc:sldChg chg="delSp modSp add">
        <pc:chgData name="Jung Yoon" userId="f0835e17-20cb-4060-8376-106b20445b52" providerId="ADAL" clId="{A9A53E25-E250-420D-8537-992A386ABE21}" dt="2017-08-31T21:14:31.731" v="1535" actId="20577"/>
        <pc:sldMkLst>
          <pc:docMk/>
          <pc:sldMk cId="1938400228" sldId="261"/>
        </pc:sldMkLst>
        <pc:spChg chg="mod">
          <ac:chgData name="Jung Yoon" userId="f0835e17-20cb-4060-8376-106b20445b52" providerId="ADAL" clId="{A9A53E25-E250-420D-8537-992A386ABE21}" dt="2017-08-31T21:14:31.731" v="1535" actId="20577"/>
          <ac:spMkLst>
            <pc:docMk/>
            <pc:sldMk cId="1938400228" sldId="261"/>
            <ac:spMk id="2" creationId="{3A57C03D-DAFB-4F70-9F9F-2556B3808767}"/>
          </ac:spMkLst>
        </pc:spChg>
        <pc:spChg chg="mod">
          <ac:chgData name="Jung Yoon" userId="f0835e17-20cb-4060-8376-106b20445b52" providerId="ADAL" clId="{A9A53E25-E250-420D-8537-992A386ABE21}" dt="2017-08-31T19:15:09.307" v="294" actId="12"/>
          <ac:spMkLst>
            <pc:docMk/>
            <pc:sldMk cId="1938400228" sldId="261"/>
            <ac:spMk id="3" creationId="{E250CFBD-0D0C-4CA1-AA89-DCB0E97FEE8E}"/>
          </ac:spMkLst>
        </pc:spChg>
        <pc:spChg chg="del">
          <ac:chgData name="Jung Yoon" userId="f0835e17-20cb-4060-8376-106b20445b52" providerId="ADAL" clId="{A9A53E25-E250-420D-8537-992A386ABE21}" dt="2017-08-31T19:12:06.122" v="291" actId="478"/>
          <ac:spMkLst>
            <pc:docMk/>
            <pc:sldMk cId="1938400228" sldId="261"/>
            <ac:spMk id="4" creationId="{CA21B277-95DD-440F-8D0F-EFE57C088421}"/>
          </ac:spMkLst>
        </pc:spChg>
      </pc:sldChg>
      <pc:sldChg chg="delSp modSp add">
        <pc:chgData name="Jung Yoon" userId="f0835e17-20cb-4060-8376-106b20445b52" providerId="ADAL" clId="{A9A53E25-E250-420D-8537-992A386ABE21}" dt="2017-08-31T21:30:18.921" v="1710" actId="113"/>
        <pc:sldMkLst>
          <pc:docMk/>
          <pc:sldMk cId="694902928" sldId="262"/>
        </pc:sldMkLst>
        <pc:spChg chg="mod">
          <ac:chgData name="Jung Yoon" userId="f0835e17-20cb-4060-8376-106b20445b52" providerId="ADAL" clId="{A9A53E25-E250-420D-8537-992A386ABE21}" dt="2017-08-31T20:43:26.604" v="1508" actId="20577"/>
          <ac:spMkLst>
            <pc:docMk/>
            <pc:sldMk cId="694902928" sldId="262"/>
            <ac:spMk id="2" creationId="{9A0BE9F0-5CDB-4AF3-874C-F20C657C6F2F}"/>
          </ac:spMkLst>
        </pc:spChg>
        <pc:spChg chg="mod">
          <ac:chgData name="Jung Yoon" userId="f0835e17-20cb-4060-8376-106b20445b52" providerId="ADAL" clId="{A9A53E25-E250-420D-8537-992A386ABE21}" dt="2017-08-31T21:30:18.921" v="1710" actId="113"/>
          <ac:spMkLst>
            <pc:docMk/>
            <pc:sldMk cId="694902928" sldId="262"/>
            <ac:spMk id="3" creationId="{0CF2C368-0278-4AD8-8697-8B00640A5698}"/>
          </ac:spMkLst>
        </pc:spChg>
        <pc:spChg chg="del">
          <ac:chgData name="Jung Yoon" userId="f0835e17-20cb-4060-8376-106b20445b52" providerId="ADAL" clId="{A9A53E25-E250-420D-8537-992A386ABE21}" dt="2017-08-31T20:32:38.781" v="1265" actId="478"/>
          <ac:spMkLst>
            <pc:docMk/>
            <pc:sldMk cId="694902928" sldId="262"/>
            <ac:spMk id="4" creationId="{C9F86C67-E6DF-404B-9795-C25819198843}"/>
          </ac:spMkLst>
        </pc:spChg>
      </pc:sldChg>
      <pc:sldChg chg="delSp modSp add del">
        <pc:chgData name="Jung Yoon" userId="f0835e17-20cb-4060-8376-106b20445b52" providerId="ADAL" clId="{A9A53E25-E250-420D-8537-992A386ABE21}" dt="2017-08-31T20:41:42.200" v="1483" actId="2696"/>
        <pc:sldMkLst>
          <pc:docMk/>
          <pc:sldMk cId="3597018551" sldId="263"/>
        </pc:sldMkLst>
        <pc:spChg chg="mod">
          <ac:chgData name="Jung Yoon" userId="f0835e17-20cb-4060-8376-106b20445b52" providerId="ADAL" clId="{A9A53E25-E250-420D-8537-992A386ABE21}" dt="2017-08-31T20:36:13.624" v="1312" actId="20577"/>
          <ac:spMkLst>
            <pc:docMk/>
            <pc:sldMk cId="3597018551" sldId="263"/>
            <ac:spMk id="2" creationId="{0294AD80-32E7-4BD4-99EF-A430F177F5BA}"/>
          </ac:spMkLst>
        </pc:spChg>
        <pc:spChg chg="mod">
          <ac:chgData name="Jung Yoon" userId="f0835e17-20cb-4060-8376-106b20445b52" providerId="ADAL" clId="{A9A53E25-E250-420D-8537-992A386ABE21}" dt="2017-08-31T20:39:22.898" v="1327" actId="1076"/>
          <ac:spMkLst>
            <pc:docMk/>
            <pc:sldMk cId="3597018551" sldId="263"/>
            <ac:spMk id="3" creationId="{741ED522-43D0-43F3-941D-8B192973A377}"/>
          </ac:spMkLst>
        </pc:spChg>
        <pc:spChg chg="del">
          <ac:chgData name="Jung Yoon" userId="f0835e17-20cb-4060-8376-106b20445b52" providerId="ADAL" clId="{A9A53E25-E250-420D-8537-992A386ABE21}" dt="2017-08-31T20:35:50.295" v="1284" actId="478"/>
          <ac:spMkLst>
            <pc:docMk/>
            <pc:sldMk cId="3597018551" sldId="263"/>
            <ac:spMk id="4" creationId="{E380CEB0-1475-4CBA-9DC3-D32B2774C22D}"/>
          </ac:spMkLst>
        </pc:spChg>
      </pc:sldChg>
      <pc:sldChg chg="modSp add ord">
        <pc:chgData name="Jung Yoon" userId="f0835e17-20cb-4060-8376-106b20445b52" providerId="ADAL" clId="{A9A53E25-E250-420D-8537-992A386ABE21}" dt="2017-08-31T21:27:06.971" v="1703"/>
        <pc:sldMkLst>
          <pc:docMk/>
          <pc:sldMk cId="2159695285" sldId="264"/>
        </pc:sldMkLst>
        <pc:spChg chg="mod">
          <ac:chgData name="Jung Yoon" userId="f0835e17-20cb-4060-8376-106b20445b52" providerId="ADAL" clId="{A9A53E25-E250-420D-8537-992A386ABE21}" dt="2017-08-31T20:41:19.475" v="1482" actId="20577"/>
          <ac:spMkLst>
            <pc:docMk/>
            <pc:sldMk cId="2159695285" sldId="264"/>
            <ac:spMk id="2" creationId="{5005AF2A-FBD6-479A-9444-71EEECD70906}"/>
          </ac:spMkLst>
        </pc:spChg>
        <pc:spChg chg="mod">
          <ac:chgData name="Jung Yoon" userId="f0835e17-20cb-4060-8376-106b20445b52" providerId="ADAL" clId="{A9A53E25-E250-420D-8537-992A386ABE21}" dt="2017-08-31T20:40:12.247" v="1336" actId="27636"/>
          <ac:spMkLst>
            <pc:docMk/>
            <pc:sldMk cId="2159695285" sldId="264"/>
            <ac:spMk id="3" creationId="{38C32C46-FCF3-4406-90E2-1E3C52911755}"/>
          </ac:spMkLst>
        </pc:spChg>
        <pc:spChg chg="mod">
          <ac:chgData name="Jung Yoon" userId="f0835e17-20cb-4060-8376-106b20445b52" providerId="ADAL" clId="{A9A53E25-E250-420D-8537-992A386ABE21}" dt="2017-08-31T20:41:01.270" v="1442" actId="114"/>
          <ac:spMkLst>
            <pc:docMk/>
            <pc:sldMk cId="2159695285" sldId="264"/>
            <ac:spMk id="4" creationId="{23ADC790-2203-4C57-9257-6B96E43D2BC7}"/>
          </ac:spMkLst>
        </pc:spChg>
      </pc:sldChg>
      <pc:sldChg chg="delSp modSp add ord">
        <pc:chgData name="Jung Yoon" userId="f0835e17-20cb-4060-8376-106b20445b52" providerId="ADAL" clId="{A9A53E25-E250-420D-8537-992A386ABE21}" dt="2017-08-31T22:23:06.526" v="1795" actId="27636"/>
        <pc:sldMkLst>
          <pc:docMk/>
          <pc:sldMk cId="831461450" sldId="265"/>
        </pc:sldMkLst>
        <pc:spChg chg="mod">
          <ac:chgData name="Jung Yoon" userId="f0835e17-20cb-4060-8376-106b20445b52" providerId="ADAL" clId="{A9A53E25-E250-420D-8537-992A386ABE21}" dt="2017-08-31T22:17:41.557" v="1787"/>
          <ac:spMkLst>
            <pc:docMk/>
            <pc:sldMk cId="831461450" sldId="265"/>
            <ac:spMk id="2" creationId="{2BE0549F-0791-4994-9CDF-56099B464126}"/>
          </ac:spMkLst>
        </pc:spChg>
        <pc:spChg chg="mod">
          <ac:chgData name="Jung Yoon" userId="f0835e17-20cb-4060-8376-106b20445b52" providerId="ADAL" clId="{A9A53E25-E250-420D-8537-992A386ABE21}" dt="2017-08-31T22:23:06.526" v="1795" actId="27636"/>
          <ac:spMkLst>
            <pc:docMk/>
            <pc:sldMk cId="831461450" sldId="265"/>
            <ac:spMk id="3" creationId="{863D0BD5-2759-4B81-AF53-02A30DEC6489}"/>
          </ac:spMkLst>
        </pc:spChg>
        <pc:spChg chg="del">
          <ac:chgData name="Jung Yoon" userId="f0835e17-20cb-4060-8376-106b20445b52" providerId="ADAL" clId="{A9A53E25-E250-420D-8537-992A386ABE21}" dt="2017-08-31T20:48:04.912" v="1512" actId="478"/>
          <ac:spMkLst>
            <pc:docMk/>
            <pc:sldMk cId="831461450" sldId="265"/>
            <ac:spMk id="4" creationId="{C42F6B62-2975-4EC7-A8BF-45AE7A2DC1DD}"/>
          </ac:spMkLst>
        </pc:spChg>
      </pc:sldChg>
      <pc:sldChg chg="modSp add">
        <pc:chgData name="Jung Yoon" userId="f0835e17-20cb-4060-8376-106b20445b52" providerId="ADAL" clId="{A9A53E25-E250-420D-8537-992A386ABE21}" dt="2017-08-31T22:23:51.299" v="1814" actId="20577"/>
        <pc:sldMkLst>
          <pc:docMk/>
          <pc:sldMk cId="839779805" sldId="266"/>
        </pc:sldMkLst>
        <pc:spChg chg="mod">
          <ac:chgData name="Jung Yoon" userId="f0835e17-20cb-4060-8376-106b20445b52" providerId="ADAL" clId="{A9A53E25-E250-420D-8537-992A386ABE21}" dt="2017-08-31T22:23:51.299" v="1814" actId="20577"/>
          <ac:spMkLst>
            <pc:docMk/>
            <pc:sldMk cId="839779805" sldId="266"/>
            <ac:spMk id="3" creationId="{863D0BD5-2759-4B81-AF53-02A30DEC6489}"/>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0092B37-64D0-C248-BE68-AE990967768F}" type="datetimeFigureOut">
              <a:rPr lang="en-US" smtClean="0"/>
              <a:t>8/31/2017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C3CEBED-FC1C-264D-A920-2A8AEF22FAD1}" type="slidenum">
              <a:rPr lang="en-US" smtClean="0"/>
              <a:t>‹#›</a:t>
            </a:fld>
            <a:endParaRPr lang="en-US"/>
          </a:p>
        </p:txBody>
      </p:sp>
    </p:spTree>
    <p:extLst>
      <p:ext uri="{BB962C8B-B14F-4D97-AF65-F5344CB8AC3E}">
        <p14:creationId xmlns:p14="http://schemas.microsoft.com/office/powerpoint/2010/main" val="365390675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048F8CD-D28B-9342-A786-443E0EC46AC8}" type="datetimeFigureOut">
              <a:rPr lang="en-US" smtClean="0"/>
              <a:t>8/31/2017</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EB7F8D8-23A3-CD43-89FE-0B856731D031}" type="slidenum">
              <a:rPr lang="en-US" smtClean="0"/>
              <a:t>‹#›</a:t>
            </a:fld>
            <a:endParaRPr lang="en-US"/>
          </a:p>
        </p:txBody>
      </p:sp>
    </p:spTree>
    <p:extLst>
      <p:ext uri="{BB962C8B-B14F-4D97-AF65-F5344CB8AC3E}">
        <p14:creationId xmlns:p14="http://schemas.microsoft.com/office/powerpoint/2010/main" val="2008819793"/>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785020" y="1980318"/>
            <a:ext cx="4673180" cy="1102519"/>
          </a:xfrm>
        </p:spPr>
        <p:txBody>
          <a:bodyPr/>
          <a:lstStyle/>
          <a:p>
            <a:r>
              <a:rPr lang="en-US" dirty="0"/>
              <a:t>Click to edit Master title style</a:t>
            </a:r>
          </a:p>
        </p:txBody>
      </p:sp>
      <p:sp>
        <p:nvSpPr>
          <p:cNvPr id="3" name="Subtitle 2"/>
          <p:cNvSpPr>
            <a:spLocks noGrp="1"/>
          </p:cNvSpPr>
          <p:nvPr>
            <p:ph type="subTitle" idx="1"/>
          </p:nvPr>
        </p:nvSpPr>
        <p:spPr>
          <a:xfrm>
            <a:off x="3785020" y="3196369"/>
            <a:ext cx="3987380" cy="626108"/>
          </a:xfrm>
        </p:spPr>
        <p:txBody>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a:xfrm>
            <a:off x="3785020" y="3924932"/>
            <a:ext cx="2133600" cy="273844"/>
          </a:xfrm>
        </p:spPr>
        <p:txBody>
          <a:bodyPr/>
          <a:lstStyle>
            <a:lvl1pPr>
              <a:defRPr>
                <a:latin typeface="Tahoma"/>
                <a:cs typeface="Tahoma"/>
              </a:defRPr>
            </a:lvl1pPr>
          </a:lstStyle>
          <a:p>
            <a:endParaRPr lang="en-US"/>
          </a:p>
          <a:p>
            <a:fld id="{FAF41952-F075-DB44-86A9-8C7DA8DFA622}" type="datetime1">
              <a:rPr lang="en-US" sz="1050" smtClean="0"/>
              <a:t>8/31/2017</a:t>
            </a:fld>
            <a:endParaRPr lang="en-US" sz="1050"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2FDAB6-CBA2-3245-AFD9-79F5F584E3AA}"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151335"/>
            <a:ext cx="4040188" cy="479822"/>
          </a:xfrm>
        </p:spPr>
        <p:txBody>
          <a:bodyPr anchor="b">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1631156"/>
            <a:ext cx="4040188" cy="2963466"/>
          </a:xfrm>
        </p:spPr>
        <p:txBody>
          <a:bodyPr>
            <a:normAutofit/>
          </a:bodyPr>
          <a:lstStyle>
            <a:lvl1pPr>
              <a:defRPr sz="1200"/>
            </a:lvl1pPr>
            <a:lvl2pPr>
              <a:defRPr sz="1200"/>
            </a:lvl2pPr>
            <a:lvl3pPr>
              <a:defRPr sz="1200"/>
            </a:lvl3pPr>
            <a:lvl4pPr>
              <a:defRPr sz="1200"/>
            </a:lvl4pPr>
            <a:lvl5pPr>
              <a:defRPr sz="12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6" y="1151335"/>
            <a:ext cx="4041775" cy="479822"/>
          </a:xfrm>
        </p:spPr>
        <p:txBody>
          <a:bodyPr anchor="b">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6" y="1631156"/>
            <a:ext cx="4041775" cy="2963466"/>
          </a:xfrm>
        </p:spPr>
        <p:txBody>
          <a:bodyPr>
            <a:normAutofit/>
          </a:bodyPr>
          <a:lstStyle>
            <a:lvl1pPr>
              <a:defRPr sz="1200"/>
            </a:lvl1pPr>
            <a:lvl2pPr>
              <a:defRPr sz="1200"/>
            </a:lvl2pPr>
            <a:lvl3pPr>
              <a:defRPr sz="1200"/>
            </a:lvl3pPr>
            <a:lvl4pPr>
              <a:defRPr sz="1200"/>
            </a:lvl4pPr>
            <a:lvl5pPr>
              <a:defRPr sz="12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99E8BE-8203-E44E-B7B4-9A507008A52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99E8BE-8203-E44E-B7B4-9A507008A52C}"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35280" y="971359"/>
            <a:ext cx="7951519" cy="495080"/>
          </a:xfrm>
        </p:spPr>
        <p:txBody>
          <a:bodyPr anchor="b">
            <a:normAutofit/>
          </a:bodyPr>
          <a:lstStyle>
            <a:lvl1pPr algn="l">
              <a:defRPr sz="1800" b="1">
                <a:solidFill>
                  <a:srgbClr val="26105C"/>
                </a:solidFill>
              </a:defRPr>
            </a:lvl1pPr>
          </a:lstStyle>
          <a:p>
            <a:r>
              <a:rPr lang="en-US" dirty="0"/>
              <a:t>Click to edit Master title style</a:t>
            </a:r>
          </a:p>
        </p:txBody>
      </p:sp>
      <p:sp>
        <p:nvSpPr>
          <p:cNvPr id="3" name="Content Placeholder 2"/>
          <p:cNvSpPr>
            <a:spLocks noGrp="1"/>
          </p:cNvSpPr>
          <p:nvPr>
            <p:ph idx="1"/>
          </p:nvPr>
        </p:nvSpPr>
        <p:spPr>
          <a:xfrm>
            <a:off x="3575050" y="1591774"/>
            <a:ext cx="5111750" cy="2726520"/>
          </a:xfrm>
        </p:spPr>
        <p:txBody>
          <a:bodyPr>
            <a:normAutofit/>
          </a:bodyPr>
          <a:lstStyle>
            <a:lvl1pPr>
              <a:defRPr sz="1800">
                <a:solidFill>
                  <a:srgbClr val="26105C"/>
                </a:solidFill>
              </a:defRPr>
            </a:lvl1pPr>
            <a:lvl2pPr>
              <a:defRPr sz="1800">
                <a:solidFill>
                  <a:srgbClr val="26105C"/>
                </a:solidFill>
              </a:defRPr>
            </a:lvl2pPr>
            <a:lvl3pPr>
              <a:defRPr sz="1800">
                <a:solidFill>
                  <a:srgbClr val="26105C"/>
                </a:solidFill>
              </a:defRPr>
            </a:lvl3pPr>
            <a:lvl4pPr>
              <a:defRPr sz="1800">
                <a:solidFill>
                  <a:srgbClr val="26105C"/>
                </a:solidFill>
              </a:defRPr>
            </a:lvl4pPr>
            <a:lvl5pPr>
              <a:defRPr sz="1800">
                <a:solidFill>
                  <a:srgbClr val="26105C"/>
                </a:solidFill>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735281" y="1591774"/>
            <a:ext cx="2730233" cy="2726519"/>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99E8BE-8203-E44E-B7B4-9A507008A52C}" type="slidenum">
              <a:rPr lang="en-US" smtClean="0"/>
              <a:t>‹#›</a:t>
            </a:fld>
            <a:endParaRPr lang="en-US"/>
          </a:p>
        </p:txBody>
      </p:sp>
      <p:sp>
        <p:nvSpPr>
          <p:cNvPr id="8" name="Title 1"/>
          <p:cNvSpPr txBox="1">
            <a:spLocks/>
          </p:cNvSpPr>
          <p:nvPr userDrawn="1"/>
        </p:nvSpPr>
        <p:spPr>
          <a:xfrm>
            <a:off x="735280" y="112803"/>
            <a:ext cx="7678662" cy="532681"/>
          </a:xfrm>
          <a:prstGeom prst="rect">
            <a:avLst/>
          </a:prstGeom>
        </p:spPr>
        <p:txBody>
          <a:bodyPr vert="horz" lIns="91440" tIns="45720" rIns="91440" bIns="45720" rtlCol="0" anchor="ctr">
            <a:normAutofit/>
          </a:body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1800" b="1" i="0" u="none" strike="noStrike" kern="1200" cap="none" spc="0" normalizeH="0" baseline="0" noProof="0" dirty="0">
                <a:ln>
                  <a:noFill/>
                </a:ln>
                <a:solidFill>
                  <a:schemeClr val="bg1"/>
                </a:solidFill>
                <a:effectLst/>
                <a:uLnTx/>
                <a:uFillTx/>
                <a:latin typeface="Tahoma"/>
                <a:ea typeface="+mj-ea"/>
                <a:cs typeface="Tahoma"/>
              </a:rPr>
              <a:t>Click to edit Master title style</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792288" y="1021494"/>
            <a:ext cx="5486400" cy="283949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99E8BE-8203-E44E-B7B4-9A507008A52C}" type="slidenum">
              <a:rPr lang="en-US" smtClean="0"/>
              <a:t>‹#›</a:t>
            </a:fld>
            <a:endParaRPr lang="en-US"/>
          </a:p>
        </p:txBody>
      </p:sp>
      <p:sp>
        <p:nvSpPr>
          <p:cNvPr id="8" name="Title 1"/>
          <p:cNvSpPr txBox="1">
            <a:spLocks/>
          </p:cNvSpPr>
          <p:nvPr userDrawn="1"/>
        </p:nvSpPr>
        <p:spPr>
          <a:xfrm>
            <a:off x="735280" y="112803"/>
            <a:ext cx="7678662" cy="532681"/>
          </a:xfrm>
          <a:prstGeom prst="rect">
            <a:avLst/>
          </a:prstGeom>
        </p:spPr>
        <p:txBody>
          <a:bodyPr vert="horz" lIns="91440" tIns="45720" rIns="91440" bIns="45720" rtlCol="0" anchor="ctr">
            <a:normAutofit/>
          </a:body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1800" b="1" i="0" u="none" strike="noStrike" kern="1200" cap="none" spc="0" normalizeH="0" baseline="0" noProof="0" dirty="0">
                <a:ln>
                  <a:noFill/>
                </a:ln>
                <a:solidFill>
                  <a:schemeClr val="bg1"/>
                </a:solidFill>
                <a:effectLst/>
                <a:uLnTx/>
                <a:uFillTx/>
                <a:latin typeface="Tahoma"/>
                <a:ea typeface="+mj-ea"/>
                <a:cs typeface="Tahoma"/>
              </a:rPr>
              <a:t>Click to edit Master 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B4A051B-9E1D-014C-A99A-8134B59306EA}" type="datetime1">
              <a:rPr lang="en-US" smtClean="0"/>
              <a:t>8/31/2017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2FDAB6-CBA2-3245-AFD9-79F5F584E3A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3785020" y="3227418"/>
            <a:ext cx="2133600" cy="273844"/>
          </a:xfrm>
        </p:spPr>
        <p:txBody>
          <a:bodyPr/>
          <a:lstStyle/>
          <a:p>
            <a:fld id="{03140C2F-0472-3646-A569-C263A6637146}" type="datetime1">
              <a:rPr lang="en-US" smtClean="0"/>
              <a:t>8/31/2017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D2FDAB6-CBA2-3245-AFD9-79F5F584E3AA}"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785020" y="1980318"/>
            <a:ext cx="4673180" cy="1102519"/>
          </a:xfrm>
        </p:spPr>
        <p:txBody>
          <a:bodyPr/>
          <a:lstStyle/>
          <a:p>
            <a:r>
              <a:rPr lang="en-US" dirty="0"/>
              <a:t>Click to edit Master title style</a:t>
            </a:r>
          </a:p>
        </p:txBody>
      </p:sp>
      <p:sp>
        <p:nvSpPr>
          <p:cNvPr id="3" name="Subtitle 2"/>
          <p:cNvSpPr>
            <a:spLocks noGrp="1"/>
          </p:cNvSpPr>
          <p:nvPr>
            <p:ph type="subTitle" idx="1"/>
          </p:nvPr>
        </p:nvSpPr>
        <p:spPr>
          <a:xfrm>
            <a:off x="3785020" y="3196369"/>
            <a:ext cx="3987380" cy="626108"/>
          </a:xfrm>
        </p:spPr>
        <p:txBody>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a:xfrm>
            <a:off x="3785020" y="3924932"/>
            <a:ext cx="2133600" cy="273844"/>
          </a:xfrm>
        </p:spPr>
        <p:txBody>
          <a:bodyPr/>
          <a:lstStyle>
            <a:lvl1pPr>
              <a:defRPr>
                <a:latin typeface="Tahoma"/>
                <a:cs typeface="Tahoma"/>
              </a:defRPr>
            </a:lvl1pPr>
          </a:lstStyle>
          <a:p>
            <a:endParaRPr lang="en-US"/>
          </a:p>
          <a:p>
            <a:fld id="{FD634E7C-A242-F748-8B72-646CEC7A92B7}" type="datetime1">
              <a:rPr lang="en-US" sz="1050" smtClean="0"/>
              <a:t>8/31/2017</a:t>
            </a:fld>
            <a:endParaRPr lang="en-US" sz="1050"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2FDAB6-CBA2-3245-AFD9-79F5F584E3A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8D141C1-8A2A-A24C-A068-EE524861B4C9}" type="datetime1">
              <a:rPr lang="en-US" smtClean="0"/>
              <a:t>8/31/2017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2FDAB6-CBA2-3245-AFD9-79F5F584E3A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3785020" y="3227418"/>
            <a:ext cx="2133600" cy="273844"/>
          </a:xfrm>
        </p:spPr>
        <p:txBody>
          <a:bodyPr/>
          <a:lstStyle/>
          <a:p>
            <a:fld id="{62B8EA10-6873-9344-9602-A85D3FC0A1EE}" type="datetime1">
              <a:rPr lang="en-US" smtClean="0"/>
              <a:t>8/31/2017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D2FDAB6-CBA2-3245-AFD9-79F5F584E3A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D2FDAB6-CBA2-3245-AFD9-79F5F584E3A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99E8BE-8203-E44E-B7B4-9A507008A52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200151"/>
            <a:ext cx="4038600" cy="3394472"/>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99E8BE-8203-E44E-B7B4-9A507008A52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image" Target="../media/image3.png"/><Relationship Id="rId5" Type="http://schemas.openxmlformats.org/officeDocument/2006/relationships/image" Target="../media/image1.pn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theme" Target="../theme/theme3.xml"/><Relationship Id="rId1" Type="http://schemas.openxmlformats.org/officeDocument/2006/relationships/slideLayout" Target="../slideLayouts/slideLayout7.xml"/><Relationship Id="rId4" Type="http://schemas.openxmlformats.org/officeDocument/2006/relationships/image" Target="../media/image5.png"/></Relationships>
</file>

<file path=ppt/slideMasters/_rels/slideMaster4.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slideLayout" Target="../slideLayouts/slideLayout10.xml"/><Relationship Id="rId7" Type="http://schemas.openxmlformats.org/officeDocument/2006/relationships/theme" Target="../theme/theme4.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5" Type="http://schemas.openxmlformats.org/officeDocument/2006/relationships/slideLayout" Target="../slideLayouts/slideLayout12.xml"/><Relationship Id="rId4" Type="http://schemas.openxmlformats.org/officeDocument/2006/relationships/slideLayout" Target="../slideLayouts/slideLayout11.xml"/><Relationship Id="rId9"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26105C"/>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785021" y="1982798"/>
            <a:ext cx="4901779" cy="1144349"/>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3785020" y="3233684"/>
            <a:ext cx="4901780" cy="85228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3785020" y="4198776"/>
            <a:ext cx="2133600" cy="273844"/>
          </a:xfrm>
          <a:prstGeom prst="rect">
            <a:avLst/>
          </a:prstGeom>
        </p:spPr>
        <p:txBody>
          <a:bodyPr vert="horz" lIns="91440" tIns="45720" rIns="91440" bIns="45720" rtlCol="0" anchor="ctr"/>
          <a:lstStyle>
            <a:lvl1pPr algn="l">
              <a:defRPr sz="1200">
                <a:solidFill>
                  <a:schemeClr val="tx1">
                    <a:tint val="75000"/>
                  </a:schemeClr>
                </a:solidFill>
                <a:latin typeface="Tahoma"/>
              </a:defRPr>
            </a:lvl1pPr>
          </a:lstStyle>
          <a:p>
            <a:fld id="{2A08B534-593C-7B4A-85B9-3AA3807E1ABF}" type="datetime1">
              <a:rPr lang="en-US" smtClean="0"/>
              <a:t>8/31/2017</a:t>
            </a:fld>
            <a:endParaRPr lang="en-US" dirty="0"/>
          </a:p>
        </p:txBody>
      </p:sp>
      <p:sp>
        <p:nvSpPr>
          <p:cNvPr id="5" name="Footer Placeholder 4"/>
          <p:cNvSpPr>
            <a:spLocks noGrp="1"/>
          </p:cNvSpPr>
          <p:nvPr>
            <p:ph type="ftr" sz="quarter" idx="3"/>
          </p:nvPr>
        </p:nvSpPr>
        <p:spPr>
          <a:xfrm>
            <a:off x="4669959" y="4767263"/>
            <a:ext cx="2895600" cy="273844"/>
          </a:xfrm>
          <a:prstGeom prst="rect">
            <a:avLst/>
          </a:prstGeom>
        </p:spPr>
        <p:txBody>
          <a:bodyPr vert="horz" lIns="91440" tIns="45720" rIns="91440" bIns="45720" rtlCol="0" anchor="t"/>
          <a:lstStyle>
            <a:lvl1pPr algn="r">
              <a:defRPr sz="1000">
                <a:solidFill>
                  <a:schemeClr val="bg1">
                    <a:lumMod val="40000"/>
                    <a:lumOff val="60000"/>
                  </a:schemeClr>
                </a:solidFill>
                <a:latin typeface="Tahoma"/>
                <a:cs typeface="Tahoma"/>
              </a:defRPr>
            </a:lvl1pPr>
          </a:lstStyle>
          <a:p>
            <a:endParaRPr lang="en-US" dirty="0"/>
          </a:p>
        </p:txBody>
      </p:sp>
      <p:sp>
        <p:nvSpPr>
          <p:cNvPr id="6" name="Slide Number Placeholder 5"/>
          <p:cNvSpPr>
            <a:spLocks noGrp="1"/>
          </p:cNvSpPr>
          <p:nvPr>
            <p:ph type="sldNum" sz="quarter" idx="4"/>
          </p:nvPr>
        </p:nvSpPr>
        <p:spPr>
          <a:xfrm>
            <a:off x="7762217" y="4767263"/>
            <a:ext cx="924582" cy="273844"/>
          </a:xfrm>
          <a:prstGeom prst="rect">
            <a:avLst/>
          </a:prstGeom>
        </p:spPr>
        <p:txBody>
          <a:bodyPr vert="horz" lIns="91440" tIns="45720" rIns="91440" bIns="45720" rtlCol="0" anchor="t"/>
          <a:lstStyle>
            <a:lvl1pPr algn="r">
              <a:defRPr sz="1000" b="1">
                <a:solidFill>
                  <a:schemeClr val="bg1">
                    <a:lumMod val="40000"/>
                    <a:lumOff val="60000"/>
                  </a:schemeClr>
                </a:solidFill>
                <a:latin typeface="Tahoma"/>
                <a:cs typeface="Tahoma"/>
              </a:defRPr>
            </a:lvl1pPr>
          </a:lstStyle>
          <a:p>
            <a:fld id="{AD2FDAB6-CBA2-3245-AFD9-79F5F584E3AA}" type="slidenum">
              <a:rPr lang="en-US" smtClean="0"/>
              <a:pPr/>
              <a:t>‹#›</a:t>
            </a:fld>
            <a:endParaRPr lang="en-US" dirty="0"/>
          </a:p>
        </p:txBody>
      </p:sp>
      <p:pic>
        <p:nvPicPr>
          <p:cNvPr id="10" name="Picture 9" descr="Vison_logo_reversed.png"/>
          <p:cNvPicPr>
            <a:picLocks noChangeAspect="1"/>
          </p:cNvPicPr>
          <p:nvPr userDrawn="1"/>
        </p:nvPicPr>
        <p:blipFill>
          <a:blip r:embed="rId5"/>
          <a:stretch>
            <a:fillRect/>
          </a:stretch>
        </p:blipFill>
        <p:spPr>
          <a:xfrm>
            <a:off x="6553201" y="515753"/>
            <a:ext cx="2200729" cy="301762"/>
          </a:xfrm>
          <a:prstGeom prst="rect">
            <a:avLst/>
          </a:prstGeom>
        </p:spPr>
      </p:pic>
      <p:pic>
        <p:nvPicPr>
          <p:cNvPr id="14" name="Picture 13" descr="Vision_Arrows.png"/>
          <p:cNvPicPr>
            <a:picLocks noChangeAspect="1"/>
          </p:cNvPicPr>
          <p:nvPr userDrawn="1"/>
        </p:nvPicPr>
        <p:blipFill>
          <a:blip r:embed="rId6"/>
          <a:stretch>
            <a:fillRect/>
          </a:stretch>
        </p:blipFill>
        <p:spPr>
          <a:xfrm>
            <a:off x="1" y="6773"/>
            <a:ext cx="3554087" cy="5129955"/>
          </a:xfrm>
          <a:prstGeom prst="rect">
            <a:avLst/>
          </a:prstGeom>
          <a:ln>
            <a:noFill/>
          </a:ln>
        </p:spPr>
      </p:pic>
      <p:cxnSp>
        <p:nvCxnSpPr>
          <p:cNvPr id="13" name="Straight Connector 12"/>
          <p:cNvCxnSpPr/>
          <p:nvPr userDrawn="1"/>
        </p:nvCxnSpPr>
        <p:spPr>
          <a:xfrm rot="10800000">
            <a:off x="492972" y="4756526"/>
            <a:ext cx="8193828" cy="1191"/>
          </a:xfrm>
          <a:prstGeom prst="line">
            <a:avLst/>
          </a:prstGeom>
          <a:ln w="12700" cap="flat" cmpd="sng" algn="ctr">
            <a:solidFill>
              <a:schemeClr val="bg1">
                <a:lumMod val="40000"/>
                <a:lumOff val="60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cSld>
  <p:clrMap bg1="dk1" tx1="lt1" bg2="dk2" tx2="lt2" accent1="accent1" accent2="accent2" accent3="accent3" accent4="accent4" accent5="accent5" accent6="accent6" hlink="hlink" folHlink="folHlink"/>
  <p:sldLayoutIdLst>
    <p:sldLayoutId id="2147483656" r:id="rId1"/>
    <p:sldLayoutId id="2147483657" r:id="rId2"/>
    <p:sldLayoutId id="2147483658" r:id="rId3"/>
  </p:sldLayoutIdLst>
  <p:hf hdr="0"/>
  <p:txStyles>
    <p:titleStyle>
      <a:lvl1pPr algn="l" defTabSz="457200" rtl="0" eaLnBrk="1" latinLnBrk="0" hangingPunct="1">
        <a:spcBef>
          <a:spcPct val="0"/>
        </a:spcBef>
        <a:buNone/>
        <a:defRPr sz="1800" b="1" kern="1200">
          <a:solidFill>
            <a:schemeClr val="tx1"/>
          </a:solidFill>
          <a:latin typeface="Tahoma"/>
          <a:ea typeface="+mj-ea"/>
          <a:cs typeface="Tahoma"/>
        </a:defRPr>
      </a:lvl1pPr>
    </p:titleStyle>
    <p:bodyStyle>
      <a:lvl1pPr marL="342900" indent="-342900" algn="l" defTabSz="457200" rtl="0" eaLnBrk="1" latinLnBrk="0" hangingPunct="1">
        <a:spcBef>
          <a:spcPct val="20000"/>
        </a:spcBef>
        <a:buFont typeface="Arial"/>
        <a:buChar char="•"/>
        <a:defRPr sz="1050" kern="1200">
          <a:solidFill>
            <a:schemeClr val="tx1"/>
          </a:solidFill>
          <a:latin typeface="Tahoma"/>
          <a:ea typeface="+mn-ea"/>
          <a:cs typeface="Tahoma"/>
        </a:defRPr>
      </a:lvl1pPr>
      <a:lvl2pPr marL="742950" indent="-285750" algn="l" defTabSz="457200" rtl="0" eaLnBrk="1" latinLnBrk="0" hangingPunct="1">
        <a:spcBef>
          <a:spcPct val="20000"/>
        </a:spcBef>
        <a:buFont typeface="Arial"/>
        <a:buChar char="–"/>
        <a:defRPr sz="1050" kern="1200">
          <a:solidFill>
            <a:schemeClr val="tx1"/>
          </a:solidFill>
          <a:latin typeface="Tahoma"/>
          <a:ea typeface="+mn-ea"/>
          <a:cs typeface="Tahoma"/>
        </a:defRPr>
      </a:lvl2pPr>
      <a:lvl3pPr marL="1143000" indent="-228600" algn="l" defTabSz="457200" rtl="0" eaLnBrk="1" latinLnBrk="0" hangingPunct="1">
        <a:spcBef>
          <a:spcPct val="20000"/>
        </a:spcBef>
        <a:buFont typeface="Arial"/>
        <a:buChar char="•"/>
        <a:defRPr sz="1050" kern="1200">
          <a:solidFill>
            <a:schemeClr val="tx1"/>
          </a:solidFill>
          <a:latin typeface="Tahoma"/>
          <a:ea typeface="+mn-ea"/>
          <a:cs typeface="Tahoma"/>
        </a:defRPr>
      </a:lvl3pPr>
      <a:lvl4pPr marL="1600200" indent="-228600" algn="l" defTabSz="457200" rtl="0" eaLnBrk="1" latinLnBrk="0" hangingPunct="1">
        <a:spcBef>
          <a:spcPct val="20000"/>
        </a:spcBef>
        <a:buFont typeface="Arial"/>
        <a:buChar char="–"/>
        <a:defRPr sz="1050" kern="1200">
          <a:solidFill>
            <a:schemeClr val="tx1"/>
          </a:solidFill>
          <a:latin typeface="Tahoma"/>
          <a:ea typeface="+mn-ea"/>
          <a:cs typeface="Tahoma"/>
        </a:defRPr>
      </a:lvl4pPr>
      <a:lvl5pPr marL="2057400" indent="-228600" algn="l" defTabSz="457200" rtl="0" eaLnBrk="1" latinLnBrk="0" hangingPunct="1">
        <a:spcBef>
          <a:spcPct val="20000"/>
        </a:spcBef>
        <a:buFont typeface="Arial"/>
        <a:buChar char="»"/>
        <a:defRPr sz="1050" kern="1200">
          <a:solidFill>
            <a:schemeClr val="tx1"/>
          </a:solidFill>
          <a:latin typeface="Tahoma"/>
          <a:ea typeface="+mn-ea"/>
          <a:cs typeface="Tahom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26105C"/>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785021" y="1982798"/>
            <a:ext cx="4901779" cy="1144349"/>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3785020" y="3233684"/>
            <a:ext cx="4901780" cy="85228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3785020" y="4198776"/>
            <a:ext cx="2133600" cy="273844"/>
          </a:xfrm>
          <a:prstGeom prst="rect">
            <a:avLst/>
          </a:prstGeom>
        </p:spPr>
        <p:txBody>
          <a:bodyPr vert="horz" lIns="91440" tIns="45720" rIns="91440" bIns="45720" rtlCol="0" anchor="ctr"/>
          <a:lstStyle>
            <a:lvl1pPr algn="l">
              <a:defRPr sz="1200">
                <a:solidFill>
                  <a:schemeClr val="tx1">
                    <a:tint val="75000"/>
                  </a:schemeClr>
                </a:solidFill>
                <a:latin typeface="Tahoma"/>
              </a:defRPr>
            </a:lvl1pPr>
          </a:lstStyle>
          <a:p>
            <a:fld id="{52CFA570-0DC6-5C4B-A75E-91FED927997D}" type="datetime1">
              <a:rPr lang="en-US" smtClean="0"/>
              <a:t>8/31/2017</a:t>
            </a:fld>
            <a:endParaRPr lang="en-US" dirty="0"/>
          </a:p>
        </p:txBody>
      </p:sp>
      <p:sp>
        <p:nvSpPr>
          <p:cNvPr id="5" name="Footer Placeholder 4"/>
          <p:cNvSpPr>
            <a:spLocks noGrp="1"/>
          </p:cNvSpPr>
          <p:nvPr>
            <p:ph type="ftr" sz="quarter" idx="3"/>
          </p:nvPr>
        </p:nvSpPr>
        <p:spPr>
          <a:xfrm>
            <a:off x="4669959" y="4767263"/>
            <a:ext cx="2895600" cy="273844"/>
          </a:xfrm>
          <a:prstGeom prst="rect">
            <a:avLst/>
          </a:prstGeom>
        </p:spPr>
        <p:txBody>
          <a:bodyPr vert="horz" lIns="91440" tIns="45720" rIns="91440" bIns="45720" rtlCol="0" anchor="t"/>
          <a:lstStyle>
            <a:lvl1pPr algn="r">
              <a:defRPr sz="1000">
                <a:solidFill>
                  <a:schemeClr val="bg1">
                    <a:lumMod val="40000"/>
                    <a:lumOff val="60000"/>
                  </a:schemeClr>
                </a:solidFill>
                <a:latin typeface="Tahoma"/>
                <a:cs typeface="Tahoma"/>
              </a:defRPr>
            </a:lvl1pPr>
          </a:lstStyle>
          <a:p>
            <a:endParaRPr lang="en-US" dirty="0"/>
          </a:p>
        </p:txBody>
      </p:sp>
      <p:sp>
        <p:nvSpPr>
          <p:cNvPr id="6" name="Slide Number Placeholder 5"/>
          <p:cNvSpPr>
            <a:spLocks noGrp="1"/>
          </p:cNvSpPr>
          <p:nvPr>
            <p:ph type="sldNum" sz="quarter" idx="4"/>
          </p:nvPr>
        </p:nvSpPr>
        <p:spPr>
          <a:xfrm>
            <a:off x="7762217" y="4767263"/>
            <a:ext cx="924582" cy="273844"/>
          </a:xfrm>
          <a:prstGeom prst="rect">
            <a:avLst/>
          </a:prstGeom>
        </p:spPr>
        <p:txBody>
          <a:bodyPr vert="horz" lIns="91440" tIns="45720" rIns="91440" bIns="45720" rtlCol="0" anchor="t"/>
          <a:lstStyle>
            <a:lvl1pPr algn="r">
              <a:defRPr sz="1000" b="1">
                <a:solidFill>
                  <a:schemeClr val="bg1">
                    <a:lumMod val="40000"/>
                    <a:lumOff val="60000"/>
                  </a:schemeClr>
                </a:solidFill>
                <a:latin typeface="Tahoma"/>
                <a:cs typeface="Tahoma"/>
              </a:defRPr>
            </a:lvl1pPr>
          </a:lstStyle>
          <a:p>
            <a:fld id="{AD2FDAB6-CBA2-3245-AFD9-79F5F584E3AA}" type="slidenum">
              <a:rPr lang="en-US" smtClean="0"/>
              <a:pPr/>
              <a:t>‹#›</a:t>
            </a:fld>
            <a:endParaRPr lang="en-US" dirty="0"/>
          </a:p>
        </p:txBody>
      </p:sp>
      <p:pic>
        <p:nvPicPr>
          <p:cNvPr id="10" name="Picture 9" descr="Vison_logo_reversed.png"/>
          <p:cNvPicPr>
            <a:picLocks/>
          </p:cNvPicPr>
          <p:nvPr userDrawn="1"/>
        </p:nvPicPr>
        <p:blipFill>
          <a:blip r:embed="rId5"/>
          <a:stretch>
            <a:fillRect/>
          </a:stretch>
        </p:blipFill>
        <p:spPr>
          <a:xfrm>
            <a:off x="6553201" y="515746"/>
            <a:ext cx="2200729" cy="402337"/>
          </a:xfrm>
          <a:prstGeom prst="rect">
            <a:avLst/>
          </a:prstGeom>
        </p:spPr>
      </p:pic>
      <p:pic>
        <p:nvPicPr>
          <p:cNvPr id="11" name="Picture 10" descr="Vision_Default.png"/>
          <p:cNvPicPr>
            <a:picLocks noChangeAspect="1"/>
          </p:cNvPicPr>
          <p:nvPr userDrawn="1"/>
        </p:nvPicPr>
        <p:blipFill>
          <a:blip r:embed="rId6"/>
          <a:stretch>
            <a:fillRect/>
          </a:stretch>
        </p:blipFill>
        <p:spPr>
          <a:xfrm>
            <a:off x="0" y="0"/>
            <a:ext cx="2672602" cy="5143500"/>
          </a:xfrm>
          <a:prstGeom prst="rect">
            <a:avLst/>
          </a:prstGeom>
          <a:ln>
            <a:noFill/>
          </a:ln>
        </p:spPr>
      </p:pic>
      <p:cxnSp>
        <p:nvCxnSpPr>
          <p:cNvPr id="13" name="Straight Connector 12"/>
          <p:cNvCxnSpPr/>
          <p:nvPr userDrawn="1"/>
        </p:nvCxnSpPr>
        <p:spPr>
          <a:xfrm rot="10800000">
            <a:off x="492972" y="4756526"/>
            <a:ext cx="8193828" cy="1191"/>
          </a:xfrm>
          <a:prstGeom prst="line">
            <a:avLst/>
          </a:prstGeom>
          <a:ln w="12700" cap="flat" cmpd="sng" algn="ctr">
            <a:solidFill>
              <a:schemeClr val="bg1">
                <a:lumMod val="40000"/>
                <a:lumOff val="60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cSld>
  <p:clrMap bg1="dk1" tx1="lt1" bg2="dk2" tx2="lt2" accent1="accent1" accent2="accent2" accent3="accent3" accent4="accent4" accent5="accent5" accent6="accent6" hlink="hlink" folHlink="folHlink"/>
  <p:sldLayoutIdLst>
    <p:sldLayoutId id="2147483660" r:id="rId1"/>
    <p:sldLayoutId id="2147483661" r:id="rId2"/>
    <p:sldLayoutId id="2147483662" r:id="rId3"/>
  </p:sldLayoutIdLst>
  <p:hf hdr="0"/>
  <p:txStyles>
    <p:titleStyle>
      <a:lvl1pPr algn="l" defTabSz="457200" rtl="0" eaLnBrk="1" latinLnBrk="0" hangingPunct="1">
        <a:spcBef>
          <a:spcPct val="0"/>
        </a:spcBef>
        <a:buNone/>
        <a:defRPr sz="1800" b="1" kern="1200">
          <a:solidFill>
            <a:schemeClr val="tx1"/>
          </a:solidFill>
          <a:latin typeface="Tahoma"/>
          <a:ea typeface="+mj-ea"/>
          <a:cs typeface="Tahoma"/>
        </a:defRPr>
      </a:lvl1pPr>
    </p:titleStyle>
    <p:bodyStyle>
      <a:lvl1pPr marL="342900" indent="-342900" algn="l" defTabSz="457200" rtl="0" eaLnBrk="1" latinLnBrk="0" hangingPunct="1">
        <a:spcBef>
          <a:spcPct val="20000"/>
        </a:spcBef>
        <a:buFont typeface="Arial"/>
        <a:buChar char="•"/>
        <a:defRPr sz="1050" kern="1200">
          <a:solidFill>
            <a:schemeClr val="tx1"/>
          </a:solidFill>
          <a:latin typeface="Tahoma"/>
          <a:ea typeface="+mn-ea"/>
          <a:cs typeface="Tahoma"/>
        </a:defRPr>
      </a:lvl1pPr>
      <a:lvl2pPr marL="742950" indent="-285750" algn="l" defTabSz="457200" rtl="0" eaLnBrk="1" latinLnBrk="0" hangingPunct="1">
        <a:spcBef>
          <a:spcPct val="20000"/>
        </a:spcBef>
        <a:buFont typeface="Arial"/>
        <a:buChar char="–"/>
        <a:defRPr sz="1050" kern="1200">
          <a:solidFill>
            <a:schemeClr val="tx1"/>
          </a:solidFill>
          <a:latin typeface="Tahoma"/>
          <a:ea typeface="+mn-ea"/>
          <a:cs typeface="Tahoma"/>
        </a:defRPr>
      </a:lvl2pPr>
      <a:lvl3pPr marL="1143000" indent="-228600" algn="l" defTabSz="457200" rtl="0" eaLnBrk="1" latinLnBrk="0" hangingPunct="1">
        <a:spcBef>
          <a:spcPct val="20000"/>
        </a:spcBef>
        <a:buFont typeface="Arial"/>
        <a:buChar char="•"/>
        <a:defRPr sz="1050" kern="1200">
          <a:solidFill>
            <a:schemeClr val="tx1"/>
          </a:solidFill>
          <a:latin typeface="Tahoma"/>
          <a:ea typeface="+mn-ea"/>
          <a:cs typeface="Tahoma"/>
        </a:defRPr>
      </a:lvl3pPr>
      <a:lvl4pPr marL="1600200" indent="-228600" algn="l" defTabSz="457200" rtl="0" eaLnBrk="1" latinLnBrk="0" hangingPunct="1">
        <a:spcBef>
          <a:spcPct val="20000"/>
        </a:spcBef>
        <a:buFont typeface="Arial"/>
        <a:buChar char="–"/>
        <a:defRPr sz="1050" kern="1200">
          <a:solidFill>
            <a:schemeClr val="tx1"/>
          </a:solidFill>
          <a:latin typeface="Tahoma"/>
          <a:ea typeface="+mn-ea"/>
          <a:cs typeface="Tahoma"/>
        </a:defRPr>
      </a:lvl4pPr>
      <a:lvl5pPr marL="2057400" indent="-228600" algn="l" defTabSz="457200" rtl="0" eaLnBrk="1" latinLnBrk="0" hangingPunct="1">
        <a:spcBef>
          <a:spcPct val="20000"/>
        </a:spcBef>
        <a:buFont typeface="Arial"/>
        <a:buChar char="»"/>
        <a:defRPr sz="1050" kern="1200">
          <a:solidFill>
            <a:schemeClr val="tx1"/>
          </a:solidFill>
          <a:latin typeface="Tahoma"/>
          <a:ea typeface="+mn-ea"/>
          <a:cs typeface="Tahom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pic>
        <p:nvPicPr>
          <p:cNvPr id="12" name="Picture 11" descr="Vision_SequeBox.png"/>
          <p:cNvPicPr>
            <a:picLocks noChangeAspect="1"/>
          </p:cNvPicPr>
          <p:nvPr userDrawn="1"/>
        </p:nvPicPr>
        <p:blipFill>
          <a:blip r:embed="rId3"/>
          <a:stretch>
            <a:fillRect/>
          </a:stretch>
        </p:blipFill>
        <p:spPr>
          <a:xfrm>
            <a:off x="1" y="1635846"/>
            <a:ext cx="5977327" cy="1357929"/>
          </a:xfrm>
          <a:prstGeom prst="rect">
            <a:avLst/>
          </a:prstGeom>
        </p:spPr>
      </p:pic>
      <p:sp>
        <p:nvSpPr>
          <p:cNvPr id="2" name="Title Placeholder 1"/>
          <p:cNvSpPr>
            <a:spLocks noGrp="1"/>
          </p:cNvSpPr>
          <p:nvPr>
            <p:ph type="title"/>
          </p:nvPr>
        </p:nvSpPr>
        <p:spPr>
          <a:xfrm>
            <a:off x="668437" y="1982798"/>
            <a:ext cx="4901779" cy="686872"/>
          </a:xfrm>
          <a:prstGeom prst="rect">
            <a:avLst/>
          </a:prstGeom>
        </p:spPr>
        <p:txBody>
          <a:bodyPr vert="horz" lIns="91440" tIns="45720" rIns="91440" bIns="45720" rtlCol="0" anchor="ctr">
            <a:normAutofit/>
          </a:bodyPr>
          <a:lstStyle/>
          <a:p>
            <a:r>
              <a:rPr lang="en-US" dirty="0"/>
              <a:t>Click to edit Master title style</a:t>
            </a:r>
          </a:p>
        </p:txBody>
      </p:sp>
      <p:sp>
        <p:nvSpPr>
          <p:cNvPr id="5" name="Footer Placeholder 4"/>
          <p:cNvSpPr>
            <a:spLocks noGrp="1"/>
          </p:cNvSpPr>
          <p:nvPr>
            <p:ph type="ftr" sz="quarter" idx="3"/>
          </p:nvPr>
        </p:nvSpPr>
        <p:spPr>
          <a:xfrm>
            <a:off x="4669959" y="4767263"/>
            <a:ext cx="2895600" cy="273844"/>
          </a:xfrm>
          <a:prstGeom prst="rect">
            <a:avLst/>
          </a:prstGeom>
        </p:spPr>
        <p:txBody>
          <a:bodyPr vert="horz" lIns="91440" tIns="45720" rIns="91440" bIns="45720" rtlCol="0" anchor="t"/>
          <a:lstStyle>
            <a:lvl1pPr algn="r">
              <a:defRPr sz="1000">
                <a:ln>
                  <a:noFill/>
                </a:ln>
                <a:solidFill>
                  <a:srgbClr val="26105C"/>
                </a:solidFill>
                <a:latin typeface="Tahoma"/>
                <a:cs typeface="Tahoma"/>
              </a:defRPr>
            </a:lvl1pPr>
          </a:lstStyle>
          <a:p>
            <a:endParaRPr lang="en-US" dirty="0"/>
          </a:p>
        </p:txBody>
      </p:sp>
      <p:sp>
        <p:nvSpPr>
          <p:cNvPr id="6" name="Slide Number Placeholder 5"/>
          <p:cNvSpPr>
            <a:spLocks noGrp="1"/>
          </p:cNvSpPr>
          <p:nvPr>
            <p:ph type="sldNum" sz="quarter" idx="4"/>
          </p:nvPr>
        </p:nvSpPr>
        <p:spPr>
          <a:xfrm>
            <a:off x="7762217" y="4767263"/>
            <a:ext cx="924582" cy="273844"/>
          </a:xfrm>
          <a:prstGeom prst="rect">
            <a:avLst/>
          </a:prstGeom>
        </p:spPr>
        <p:txBody>
          <a:bodyPr vert="horz" lIns="91440" tIns="45720" rIns="91440" bIns="45720" rtlCol="0" anchor="t"/>
          <a:lstStyle>
            <a:lvl1pPr algn="r">
              <a:defRPr sz="1000" b="1">
                <a:ln>
                  <a:noFill/>
                </a:ln>
                <a:solidFill>
                  <a:schemeClr val="tx1"/>
                </a:solidFill>
                <a:latin typeface="Tahoma"/>
                <a:cs typeface="Tahoma"/>
              </a:defRPr>
            </a:lvl1pPr>
          </a:lstStyle>
          <a:p>
            <a:fld id="{AD2FDAB6-CBA2-3245-AFD9-79F5F584E3AA}" type="slidenum">
              <a:rPr lang="en-US" smtClean="0"/>
              <a:pPr/>
              <a:t>‹#›</a:t>
            </a:fld>
            <a:endParaRPr lang="en-US" dirty="0"/>
          </a:p>
        </p:txBody>
      </p:sp>
      <p:pic>
        <p:nvPicPr>
          <p:cNvPr id="14" name="Picture 13" descr="Vison_logo_small.png"/>
          <p:cNvPicPr>
            <a:picLocks noChangeAspect="1"/>
          </p:cNvPicPr>
          <p:nvPr userDrawn="1"/>
        </p:nvPicPr>
        <p:blipFill>
          <a:blip r:embed="rId4"/>
          <a:stretch>
            <a:fillRect/>
          </a:stretch>
        </p:blipFill>
        <p:spPr>
          <a:xfrm>
            <a:off x="492972" y="4811132"/>
            <a:ext cx="853468" cy="116590"/>
          </a:xfrm>
          <a:prstGeom prst="rect">
            <a:avLst/>
          </a:prstGeom>
        </p:spPr>
      </p:pic>
      <p:cxnSp>
        <p:nvCxnSpPr>
          <p:cNvPr id="13" name="Straight Connector 12"/>
          <p:cNvCxnSpPr/>
          <p:nvPr userDrawn="1"/>
        </p:nvCxnSpPr>
        <p:spPr>
          <a:xfrm rot="10800000">
            <a:off x="492972" y="4756526"/>
            <a:ext cx="8193828" cy="1191"/>
          </a:xfrm>
          <a:prstGeom prst="line">
            <a:avLst/>
          </a:prstGeom>
          <a:ln w="12700" cap="flat" cmpd="sng" algn="ctr">
            <a:solidFill>
              <a:srgbClr val="26105C"/>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66" r:id="rId1"/>
  </p:sldLayoutIdLst>
  <p:hf hdr="0"/>
  <p:txStyles>
    <p:titleStyle>
      <a:lvl1pPr algn="l" defTabSz="457200" rtl="0" eaLnBrk="1" latinLnBrk="0" hangingPunct="1">
        <a:spcBef>
          <a:spcPct val="0"/>
        </a:spcBef>
        <a:buNone/>
        <a:defRPr sz="1800" b="1" kern="1200">
          <a:solidFill>
            <a:schemeClr val="bg1"/>
          </a:solidFill>
          <a:latin typeface="Tahoma"/>
          <a:ea typeface="+mj-ea"/>
          <a:cs typeface="Tahoma"/>
        </a:defRPr>
      </a:lvl1pPr>
    </p:titleStyle>
    <p:bodyStyle>
      <a:lvl1pPr marL="342900" indent="-342900" algn="l" defTabSz="457200" rtl="0" eaLnBrk="1" latinLnBrk="0" hangingPunct="1">
        <a:spcBef>
          <a:spcPct val="20000"/>
        </a:spcBef>
        <a:buFont typeface="Arial"/>
        <a:buChar char="•"/>
        <a:defRPr sz="1050" kern="1200">
          <a:solidFill>
            <a:schemeClr val="tx1"/>
          </a:solidFill>
          <a:latin typeface="Tahoma"/>
          <a:ea typeface="+mn-ea"/>
          <a:cs typeface="Tahoma"/>
        </a:defRPr>
      </a:lvl1pPr>
      <a:lvl2pPr marL="742950" indent="-285750" algn="l" defTabSz="457200" rtl="0" eaLnBrk="1" latinLnBrk="0" hangingPunct="1">
        <a:spcBef>
          <a:spcPct val="20000"/>
        </a:spcBef>
        <a:buFont typeface="Arial"/>
        <a:buChar char="–"/>
        <a:defRPr sz="1050" kern="1200">
          <a:solidFill>
            <a:schemeClr val="tx1"/>
          </a:solidFill>
          <a:latin typeface="Tahoma"/>
          <a:ea typeface="+mn-ea"/>
          <a:cs typeface="Tahoma"/>
        </a:defRPr>
      </a:lvl2pPr>
      <a:lvl3pPr marL="1143000" indent="-228600" algn="l" defTabSz="457200" rtl="0" eaLnBrk="1" latinLnBrk="0" hangingPunct="1">
        <a:spcBef>
          <a:spcPct val="20000"/>
        </a:spcBef>
        <a:buFont typeface="Arial"/>
        <a:buChar char="•"/>
        <a:defRPr sz="1050" kern="1200">
          <a:solidFill>
            <a:schemeClr val="tx1"/>
          </a:solidFill>
          <a:latin typeface="Tahoma"/>
          <a:ea typeface="+mn-ea"/>
          <a:cs typeface="Tahoma"/>
        </a:defRPr>
      </a:lvl3pPr>
      <a:lvl4pPr marL="1600200" indent="-228600" algn="l" defTabSz="457200" rtl="0" eaLnBrk="1" latinLnBrk="0" hangingPunct="1">
        <a:spcBef>
          <a:spcPct val="20000"/>
        </a:spcBef>
        <a:buFont typeface="Arial"/>
        <a:buChar char="–"/>
        <a:defRPr sz="1050" kern="1200">
          <a:solidFill>
            <a:schemeClr val="tx1"/>
          </a:solidFill>
          <a:latin typeface="Tahoma"/>
          <a:ea typeface="+mn-ea"/>
          <a:cs typeface="Tahoma"/>
        </a:defRPr>
      </a:lvl4pPr>
      <a:lvl5pPr marL="2057400" indent="-228600" algn="l" defTabSz="457200" rtl="0" eaLnBrk="1" latinLnBrk="0" hangingPunct="1">
        <a:spcBef>
          <a:spcPct val="20000"/>
        </a:spcBef>
        <a:buFont typeface="Arial"/>
        <a:buChar char="»"/>
        <a:defRPr sz="1050" kern="1200">
          <a:solidFill>
            <a:schemeClr val="tx1"/>
          </a:solidFill>
          <a:latin typeface="Tahoma"/>
          <a:ea typeface="+mn-ea"/>
          <a:cs typeface="Tahom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Vision_TopBar.png"/>
          <p:cNvPicPr>
            <a:picLocks noChangeAspect="1"/>
          </p:cNvPicPr>
          <p:nvPr userDrawn="1"/>
        </p:nvPicPr>
        <p:blipFill>
          <a:blip r:embed="rId8"/>
          <a:stretch>
            <a:fillRect/>
          </a:stretch>
        </p:blipFill>
        <p:spPr>
          <a:xfrm>
            <a:off x="472303" y="0"/>
            <a:ext cx="8199394" cy="838990"/>
          </a:xfrm>
          <a:prstGeom prst="rect">
            <a:avLst/>
          </a:prstGeom>
        </p:spPr>
      </p:pic>
      <p:sp>
        <p:nvSpPr>
          <p:cNvPr id="2" name="Title Placeholder 1"/>
          <p:cNvSpPr>
            <a:spLocks noGrp="1"/>
          </p:cNvSpPr>
          <p:nvPr>
            <p:ph type="title"/>
          </p:nvPr>
        </p:nvSpPr>
        <p:spPr>
          <a:xfrm>
            <a:off x="735280" y="112803"/>
            <a:ext cx="7678662" cy="532681"/>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735280" y="1102963"/>
            <a:ext cx="7951520" cy="339447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4219506" y="4765731"/>
            <a:ext cx="3350536" cy="273844"/>
          </a:xfrm>
          <a:prstGeom prst="rect">
            <a:avLst/>
          </a:prstGeom>
        </p:spPr>
        <p:txBody>
          <a:bodyPr vert="horz" lIns="91440" tIns="45720" rIns="91440" bIns="45720" rtlCol="0" anchor="t"/>
          <a:lstStyle>
            <a:lvl1pPr algn="r">
              <a:defRPr sz="1000">
                <a:solidFill>
                  <a:srgbClr val="26105C"/>
                </a:solidFill>
                <a:latin typeface="Tahoma"/>
                <a:cs typeface="Tahoma"/>
              </a:defRPr>
            </a:lvl1pPr>
          </a:lstStyle>
          <a:p>
            <a:endParaRPr lang="en-US" dirty="0"/>
          </a:p>
        </p:txBody>
      </p:sp>
      <p:sp>
        <p:nvSpPr>
          <p:cNvPr id="6" name="Slide Number Placeholder 5"/>
          <p:cNvSpPr>
            <a:spLocks noGrp="1"/>
          </p:cNvSpPr>
          <p:nvPr>
            <p:ph type="sldNum" sz="quarter" idx="4"/>
          </p:nvPr>
        </p:nvSpPr>
        <p:spPr>
          <a:xfrm>
            <a:off x="7795639" y="4767263"/>
            <a:ext cx="891161" cy="273844"/>
          </a:xfrm>
          <a:prstGeom prst="rect">
            <a:avLst/>
          </a:prstGeom>
        </p:spPr>
        <p:txBody>
          <a:bodyPr vert="horz" lIns="91440" tIns="45720" rIns="91440" bIns="45720" rtlCol="0" anchor="t"/>
          <a:lstStyle>
            <a:lvl1pPr algn="r">
              <a:defRPr sz="1000" b="1">
                <a:solidFill>
                  <a:srgbClr val="26105C"/>
                </a:solidFill>
                <a:latin typeface="Tahoma"/>
                <a:cs typeface="Tahoma"/>
              </a:defRPr>
            </a:lvl1pPr>
          </a:lstStyle>
          <a:p>
            <a:fld id="{B799E8BE-8203-E44E-B7B4-9A507008A52C}" type="slidenum">
              <a:rPr lang="en-US" smtClean="0"/>
              <a:pPr/>
              <a:t>‹#›</a:t>
            </a:fld>
            <a:endParaRPr lang="en-US" dirty="0"/>
          </a:p>
        </p:txBody>
      </p:sp>
      <p:pic>
        <p:nvPicPr>
          <p:cNvPr id="8" name="Picture 7" descr="Vison_logo_small.png"/>
          <p:cNvPicPr>
            <a:picLocks/>
          </p:cNvPicPr>
          <p:nvPr userDrawn="1"/>
        </p:nvPicPr>
        <p:blipFill>
          <a:blip r:embed="rId9"/>
          <a:stretch>
            <a:fillRect/>
          </a:stretch>
        </p:blipFill>
        <p:spPr>
          <a:xfrm>
            <a:off x="492972" y="4811132"/>
            <a:ext cx="853468" cy="155448"/>
          </a:xfrm>
          <a:prstGeom prst="rect">
            <a:avLst/>
          </a:prstGeom>
        </p:spPr>
      </p:pic>
      <p:cxnSp>
        <p:nvCxnSpPr>
          <p:cNvPr id="9" name="Straight Connector 8"/>
          <p:cNvCxnSpPr/>
          <p:nvPr userDrawn="1"/>
        </p:nvCxnSpPr>
        <p:spPr>
          <a:xfrm rot="10800000">
            <a:off x="492972" y="4756526"/>
            <a:ext cx="8193828" cy="1191"/>
          </a:xfrm>
          <a:prstGeom prst="line">
            <a:avLst/>
          </a:prstGeom>
          <a:ln w="12700"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69" r:id="rId1"/>
    <p:sldLayoutId id="2147483671" r:id="rId2"/>
    <p:sldLayoutId id="2147483672" r:id="rId3"/>
    <p:sldLayoutId id="2147483673" r:id="rId4"/>
    <p:sldLayoutId id="2147483675" r:id="rId5"/>
    <p:sldLayoutId id="2147483676" r:id="rId6"/>
  </p:sldLayoutIdLst>
  <p:hf hdr="0"/>
  <p:txStyles>
    <p:titleStyle>
      <a:lvl1pPr algn="l" defTabSz="457200" rtl="0" eaLnBrk="1" latinLnBrk="0" hangingPunct="1">
        <a:spcBef>
          <a:spcPct val="0"/>
        </a:spcBef>
        <a:buNone/>
        <a:defRPr sz="1800" b="1" kern="1200">
          <a:solidFill>
            <a:schemeClr val="bg1"/>
          </a:solidFill>
          <a:latin typeface="Tahoma"/>
          <a:ea typeface="+mj-ea"/>
          <a:cs typeface="Tahoma"/>
        </a:defRPr>
      </a:lvl1pPr>
    </p:titleStyle>
    <p:bodyStyle>
      <a:lvl1pPr marL="342900" indent="-342900" algn="l" defTabSz="457200" rtl="0" eaLnBrk="1" latinLnBrk="0" hangingPunct="1">
        <a:spcBef>
          <a:spcPct val="20000"/>
        </a:spcBef>
        <a:buFont typeface="Arial"/>
        <a:buChar char="•"/>
        <a:defRPr sz="1800" kern="1200">
          <a:solidFill>
            <a:schemeClr val="tx1"/>
          </a:solidFill>
          <a:latin typeface="Tahoma"/>
          <a:ea typeface="+mn-ea"/>
          <a:cs typeface="Tahoma"/>
        </a:defRPr>
      </a:lvl1pPr>
      <a:lvl2pPr marL="742950" indent="-285750" algn="l" defTabSz="457200" rtl="0" eaLnBrk="1" latinLnBrk="0" hangingPunct="1">
        <a:spcBef>
          <a:spcPct val="20000"/>
        </a:spcBef>
        <a:buFont typeface="Arial"/>
        <a:buChar char="–"/>
        <a:defRPr sz="1800" kern="1200">
          <a:solidFill>
            <a:schemeClr val="tx1"/>
          </a:solidFill>
          <a:latin typeface="Tahoma"/>
          <a:ea typeface="+mn-ea"/>
          <a:cs typeface="Tahoma"/>
        </a:defRPr>
      </a:lvl2pPr>
      <a:lvl3pPr marL="1143000" indent="-228600" algn="l" defTabSz="457200" rtl="0" eaLnBrk="1" latinLnBrk="0" hangingPunct="1">
        <a:spcBef>
          <a:spcPct val="20000"/>
        </a:spcBef>
        <a:buFont typeface="Arial"/>
        <a:buChar char="•"/>
        <a:defRPr sz="1800" kern="1200">
          <a:solidFill>
            <a:schemeClr val="tx1"/>
          </a:solidFill>
          <a:latin typeface="Tahoma"/>
          <a:ea typeface="+mn-ea"/>
          <a:cs typeface="Tahoma"/>
        </a:defRPr>
      </a:lvl3pPr>
      <a:lvl4pPr marL="1600200" indent="-228600" algn="l" defTabSz="457200" rtl="0" eaLnBrk="1" latinLnBrk="0" hangingPunct="1">
        <a:spcBef>
          <a:spcPct val="20000"/>
        </a:spcBef>
        <a:buFont typeface="Arial"/>
        <a:buChar char="–"/>
        <a:defRPr sz="1800" kern="1200">
          <a:solidFill>
            <a:schemeClr val="tx1"/>
          </a:solidFill>
          <a:latin typeface="Tahoma"/>
          <a:ea typeface="+mn-ea"/>
          <a:cs typeface="Tahoma"/>
        </a:defRPr>
      </a:lvl4pPr>
      <a:lvl5pPr marL="2057400" indent="-228600" algn="l" defTabSz="457200" rtl="0" eaLnBrk="1" latinLnBrk="0" hangingPunct="1">
        <a:spcBef>
          <a:spcPct val="20000"/>
        </a:spcBef>
        <a:buFont typeface="Arial"/>
        <a:buChar char="»"/>
        <a:defRPr sz="1800" kern="1200">
          <a:solidFill>
            <a:schemeClr val="tx1"/>
          </a:solidFill>
          <a:latin typeface="Tahoma"/>
          <a:ea typeface="+mn-ea"/>
          <a:cs typeface="Tahom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ctrTitle"/>
          </p:nvPr>
        </p:nvSpPr>
        <p:spPr/>
        <p:txBody>
          <a:bodyPr>
            <a:normAutofit/>
          </a:bodyPr>
          <a:lstStyle/>
          <a:p>
            <a:r>
              <a:rPr lang="en-US" sz="1600" b="0" dirty="0"/>
              <a:t>Exceptional Customer Focused Culture @ Vision</a:t>
            </a:r>
          </a:p>
        </p:txBody>
      </p:sp>
      <p:sp>
        <p:nvSpPr>
          <p:cNvPr id="10" name="Subtitle 9"/>
          <p:cNvSpPr>
            <a:spLocks noGrp="1"/>
          </p:cNvSpPr>
          <p:nvPr>
            <p:ph type="subTitle" idx="1"/>
          </p:nvPr>
        </p:nvSpPr>
        <p:spPr/>
        <p:txBody>
          <a:bodyPr/>
          <a:lstStyle/>
          <a:p>
            <a:r>
              <a:rPr lang="en-US" dirty="0"/>
              <a:t>A discussion around how we can develop and foster exceptional customer focused culture here at Vision</a:t>
            </a:r>
          </a:p>
        </p:txBody>
      </p:sp>
      <p:sp>
        <p:nvSpPr>
          <p:cNvPr id="4" name="Date Placeholder 3"/>
          <p:cNvSpPr>
            <a:spLocks noGrp="1"/>
          </p:cNvSpPr>
          <p:nvPr>
            <p:ph type="dt" sz="half" idx="10"/>
          </p:nvPr>
        </p:nvSpPr>
        <p:spPr>
          <a:xfrm>
            <a:off x="3778442" y="3931510"/>
            <a:ext cx="2133600" cy="273844"/>
          </a:xfrm>
          <a:prstGeom prst="rect">
            <a:avLst/>
          </a:prstGeom>
        </p:spPr>
        <p:txBody>
          <a:bodyPr/>
          <a:lstStyle/>
          <a:p>
            <a:endParaRPr lang="en-US" dirty="0"/>
          </a:p>
          <a:p>
            <a:r>
              <a:rPr lang="en-US" sz="1050" dirty="0"/>
              <a:t>8/31/2017</a:t>
            </a:r>
          </a:p>
        </p:txBody>
      </p:sp>
      <p:sp>
        <p:nvSpPr>
          <p:cNvPr id="6" name="Footer Placeholder 5"/>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D2FDAB6-CBA2-3245-AFD9-79F5F584E3AA}" type="slidenum">
              <a:rPr lang="en-US" smtClean="0"/>
              <a:t>1</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747ADA-39CF-4E88-B782-94BA6A6284AB}"/>
              </a:ext>
            </a:extLst>
          </p:cNvPr>
          <p:cNvSpPr>
            <a:spLocks noGrp="1"/>
          </p:cNvSpPr>
          <p:nvPr>
            <p:ph type="title"/>
          </p:nvPr>
        </p:nvSpPr>
        <p:spPr/>
        <p:txBody>
          <a:bodyPr/>
          <a:lstStyle/>
          <a:p>
            <a:r>
              <a:rPr lang="en-US" dirty="0"/>
              <a:t>Today’s Goals</a:t>
            </a:r>
          </a:p>
        </p:txBody>
      </p:sp>
      <p:sp>
        <p:nvSpPr>
          <p:cNvPr id="3" name="Content Placeholder 2">
            <a:extLst>
              <a:ext uri="{FF2B5EF4-FFF2-40B4-BE49-F238E27FC236}">
                <a16:creationId xmlns:a16="http://schemas.microsoft.com/office/drawing/2014/main" id="{366B2F30-FDD9-45F1-84AF-D24250CD43ED}"/>
              </a:ext>
            </a:extLst>
          </p:cNvPr>
          <p:cNvSpPr>
            <a:spLocks noGrp="1"/>
          </p:cNvSpPr>
          <p:nvPr>
            <p:ph sz="half" idx="1"/>
          </p:nvPr>
        </p:nvSpPr>
        <p:spPr>
          <a:xfrm>
            <a:off x="457199" y="1200151"/>
            <a:ext cx="8167105" cy="3394472"/>
          </a:xfrm>
        </p:spPr>
        <p:txBody>
          <a:bodyPr>
            <a:normAutofit fontScale="92500" lnSpcReduction="20000"/>
          </a:bodyPr>
          <a:lstStyle/>
          <a:p>
            <a:r>
              <a:rPr lang="en-US" sz="1600" b="1" dirty="0"/>
              <a:t>Address any questions from the kick-off during the all hands. (3:30-3:45)</a:t>
            </a:r>
            <a:br>
              <a:rPr lang="en-US" sz="1600" b="1" dirty="0"/>
            </a:br>
            <a:endParaRPr lang="en-US" sz="1600" b="1" dirty="0"/>
          </a:p>
          <a:p>
            <a:r>
              <a:rPr lang="en-US" sz="1600" b="1" dirty="0"/>
              <a:t>Discussion, alignment, and ownership of what the 10 tenets and “anti-tenets” mean to you and Vision. (3:45 – 4:15)</a:t>
            </a:r>
            <a:br>
              <a:rPr lang="en-US" sz="1600" b="1" dirty="0"/>
            </a:br>
            <a:endParaRPr lang="en-US" sz="1600" b="1" dirty="0"/>
          </a:p>
          <a:p>
            <a:r>
              <a:rPr lang="en-US" sz="1600" b="1" dirty="0"/>
              <a:t>Discussion of 3 Questions from David – did today’s discussion change your initial thoughts?  (4:15 – 4:50)</a:t>
            </a:r>
            <a:br>
              <a:rPr lang="en-US" sz="1600" b="1" dirty="0"/>
            </a:br>
            <a:endParaRPr lang="en-US" sz="1600" b="1" dirty="0"/>
          </a:p>
          <a:p>
            <a:r>
              <a:rPr lang="en-US" sz="1600" b="1" dirty="0"/>
              <a:t>Prepare for next steps – Developing a mechanism and structure for this initiative</a:t>
            </a:r>
          </a:p>
          <a:p>
            <a:pPr lvl="1"/>
            <a:r>
              <a:rPr lang="en-US" sz="1600" b="1" dirty="0"/>
              <a:t>How are we going to define, develop, foster, &amp; maintain the customer focused culture at Vision?</a:t>
            </a:r>
          </a:p>
          <a:p>
            <a:pPr lvl="2"/>
            <a:r>
              <a:rPr lang="en-US" sz="1600" b="1" dirty="0"/>
              <a:t>What activities will promote this mindset?</a:t>
            </a:r>
          </a:p>
          <a:p>
            <a:pPr lvl="2"/>
            <a:r>
              <a:rPr lang="en-US" sz="1600" b="1" dirty="0"/>
              <a:t>How do we establish our goals?</a:t>
            </a:r>
          </a:p>
          <a:p>
            <a:pPr lvl="2"/>
            <a:r>
              <a:rPr lang="en-US" sz="1600" b="1" dirty="0"/>
              <a:t>How do we measure success?</a:t>
            </a:r>
          </a:p>
          <a:p>
            <a:pPr lvl="2"/>
            <a:r>
              <a:rPr lang="en-US" sz="1600" b="1" dirty="0"/>
              <a:t>How long is the commitment?</a:t>
            </a:r>
          </a:p>
          <a:p>
            <a:pPr lvl="1"/>
            <a:endParaRPr lang="en-US" b="1" dirty="0"/>
          </a:p>
          <a:p>
            <a:endParaRPr lang="en-US" b="1" dirty="0"/>
          </a:p>
          <a:p>
            <a:pPr marL="457200" lvl="1" indent="0">
              <a:buNone/>
            </a:pPr>
            <a:endParaRPr lang="en-US" dirty="0"/>
          </a:p>
          <a:p>
            <a:endParaRPr lang="en-US" dirty="0"/>
          </a:p>
        </p:txBody>
      </p:sp>
      <p:sp>
        <p:nvSpPr>
          <p:cNvPr id="5" name="Footer Placeholder 4">
            <a:extLst>
              <a:ext uri="{FF2B5EF4-FFF2-40B4-BE49-F238E27FC236}">
                <a16:creationId xmlns:a16="http://schemas.microsoft.com/office/drawing/2014/main" id="{C8E86C66-AEA5-43C1-92A7-1D077713E4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54CEC96-5DCF-4742-91A5-14764CBE730C}"/>
              </a:ext>
            </a:extLst>
          </p:cNvPr>
          <p:cNvSpPr>
            <a:spLocks noGrp="1"/>
          </p:cNvSpPr>
          <p:nvPr>
            <p:ph type="sldNum" sz="quarter" idx="12"/>
          </p:nvPr>
        </p:nvSpPr>
        <p:spPr/>
        <p:txBody>
          <a:bodyPr/>
          <a:lstStyle/>
          <a:p>
            <a:fld id="{B799E8BE-8203-E44E-B7B4-9A507008A52C}" type="slidenum">
              <a:rPr lang="en-US" smtClean="0"/>
              <a:t>2</a:t>
            </a:fld>
            <a:endParaRPr lang="en-US"/>
          </a:p>
        </p:txBody>
      </p:sp>
    </p:spTree>
    <p:extLst>
      <p:ext uri="{BB962C8B-B14F-4D97-AF65-F5344CB8AC3E}">
        <p14:creationId xmlns:p14="http://schemas.microsoft.com/office/powerpoint/2010/main" val="4053725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0BE9F0-5CDB-4AF3-874C-F20C657C6F2F}"/>
              </a:ext>
            </a:extLst>
          </p:cNvPr>
          <p:cNvSpPr>
            <a:spLocks noGrp="1"/>
          </p:cNvSpPr>
          <p:nvPr>
            <p:ph type="title"/>
          </p:nvPr>
        </p:nvSpPr>
        <p:spPr/>
        <p:txBody>
          <a:bodyPr/>
          <a:lstStyle/>
          <a:p>
            <a:r>
              <a:rPr lang="en-US" dirty="0"/>
              <a:t>Customer Focused Company</a:t>
            </a:r>
          </a:p>
        </p:txBody>
      </p:sp>
      <p:sp>
        <p:nvSpPr>
          <p:cNvPr id="3" name="Content Placeholder 2">
            <a:extLst>
              <a:ext uri="{FF2B5EF4-FFF2-40B4-BE49-F238E27FC236}">
                <a16:creationId xmlns:a16="http://schemas.microsoft.com/office/drawing/2014/main" id="{0CF2C368-0278-4AD8-8697-8B00640A5698}"/>
              </a:ext>
            </a:extLst>
          </p:cNvPr>
          <p:cNvSpPr>
            <a:spLocks noGrp="1"/>
          </p:cNvSpPr>
          <p:nvPr>
            <p:ph sz="half" idx="1"/>
          </p:nvPr>
        </p:nvSpPr>
        <p:spPr>
          <a:xfrm>
            <a:off x="735279" y="1200151"/>
            <a:ext cx="7895603" cy="3394472"/>
          </a:xfrm>
        </p:spPr>
        <p:txBody>
          <a:bodyPr>
            <a:normAutofit lnSpcReduction="10000"/>
          </a:bodyPr>
          <a:lstStyle/>
          <a:p>
            <a:pPr marL="0" indent="0">
              <a:buNone/>
            </a:pPr>
            <a:r>
              <a:rPr lang="en-US" sz="4000" dirty="0"/>
              <a:t>In any company, the leaders develop the vision for the company's culture, and in </a:t>
            </a:r>
            <a:r>
              <a:rPr lang="en-US" sz="4000" b="1" dirty="0"/>
              <a:t>a</a:t>
            </a:r>
            <a:r>
              <a:rPr lang="en-US" sz="4000" dirty="0"/>
              <a:t> </a:t>
            </a:r>
            <a:r>
              <a:rPr lang="en-US" sz="4000" b="1" dirty="0"/>
              <a:t>customer-focused company, the leaders live by that vision and lead by example</a:t>
            </a:r>
            <a:r>
              <a:rPr lang="en-US" sz="4000" dirty="0"/>
              <a:t>.</a:t>
            </a:r>
          </a:p>
        </p:txBody>
      </p:sp>
      <p:sp>
        <p:nvSpPr>
          <p:cNvPr id="5" name="Footer Placeholder 4">
            <a:extLst>
              <a:ext uri="{FF2B5EF4-FFF2-40B4-BE49-F238E27FC236}">
                <a16:creationId xmlns:a16="http://schemas.microsoft.com/office/drawing/2014/main" id="{61D77C70-CB74-4A3E-8741-3395F487D2C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0B60E3-45B4-48CB-87D4-F5385118A622}"/>
              </a:ext>
            </a:extLst>
          </p:cNvPr>
          <p:cNvSpPr>
            <a:spLocks noGrp="1"/>
          </p:cNvSpPr>
          <p:nvPr>
            <p:ph type="sldNum" sz="quarter" idx="12"/>
          </p:nvPr>
        </p:nvSpPr>
        <p:spPr/>
        <p:txBody>
          <a:bodyPr/>
          <a:lstStyle/>
          <a:p>
            <a:fld id="{B799E8BE-8203-E44E-B7B4-9A507008A52C}" type="slidenum">
              <a:rPr lang="en-US" smtClean="0"/>
              <a:t>3</a:t>
            </a:fld>
            <a:endParaRPr lang="en-US"/>
          </a:p>
        </p:txBody>
      </p:sp>
    </p:spTree>
    <p:extLst>
      <p:ext uri="{BB962C8B-B14F-4D97-AF65-F5344CB8AC3E}">
        <p14:creationId xmlns:p14="http://schemas.microsoft.com/office/powerpoint/2010/main" val="6949029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0549F-0791-4994-9CDF-56099B464126}"/>
              </a:ext>
            </a:extLst>
          </p:cNvPr>
          <p:cNvSpPr>
            <a:spLocks noGrp="1"/>
          </p:cNvSpPr>
          <p:nvPr>
            <p:ph type="title"/>
          </p:nvPr>
        </p:nvSpPr>
        <p:spPr/>
        <p:txBody>
          <a:bodyPr/>
          <a:lstStyle/>
          <a:p>
            <a:r>
              <a:rPr lang="en-US" dirty="0"/>
              <a:t>Customer Focused Company</a:t>
            </a:r>
          </a:p>
        </p:txBody>
      </p:sp>
      <p:sp>
        <p:nvSpPr>
          <p:cNvPr id="3" name="Content Placeholder 2">
            <a:extLst>
              <a:ext uri="{FF2B5EF4-FFF2-40B4-BE49-F238E27FC236}">
                <a16:creationId xmlns:a16="http://schemas.microsoft.com/office/drawing/2014/main" id="{863D0BD5-2759-4B81-AF53-02A30DEC6489}"/>
              </a:ext>
            </a:extLst>
          </p:cNvPr>
          <p:cNvSpPr>
            <a:spLocks noGrp="1"/>
          </p:cNvSpPr>
          <p:nvPr>
            <p:ph sz="half" idx="1"/>
          </p:nvPr>
        </p:nvSpPr>
        <p:spPr>
          <a:xfrm>
            <a:off x="457199" y="1200151"/>
            <a:ext cx="7956743" cy="3394472"/>
          </a:xfrm>
        </p:spPr>
        <p:txBody>
          <a:bodyPr>
            <a:normAutofit lnSpcReduction="10000"/>
          </a:bodyPr>
          <a:lstStyle/>
          <a:p>
            <a:pPr marL="0" indent="0">
              <a:buNone/>
            </a:pPr>
            <a:r>
              <a:rPr lang="en-US" sz="3200" dirty="0"/>
              <a:t>Many companies that claim to offer good customer service, in reality, are grounded in an operations mentality with rules and policies that allow for little flexibility, preventing them from rising above anything more than average or satisfactory. </a:t>
            </a:r>
          </a:p>
        </p:txBody>
      </p:sp>
      <p:sp>
        <p:nvSpPr>
          <p:cNvPr id="5" name="Footer Placeholder 4">
            <a:extLst>
              <a:ext uri="{FF2B5EF4-FFF2-40B4-BE49-F238E27FC236}">
                <a16:creationId xmlns:a16="http://schemas.microsoft.com/office/drawing/2014/main" id="{8D9A62AC-B653-41DE-8FA4-A03BA04D551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F88A4E5-D218-4B5D-BA4D-F05CE7A0767F}"/>
              </a:ext>
            </a:extLst>
          </p:cNvPr>
          <p:cNvSpPr>
            <a:spLocks noGrp="1"/>
          </p:cNvSpPr>
          <p:nvPr>
            <p:ph type="sldNum" sz="quarter" idx="12"/>
          </p:nvPr>
        </p:nvSpPr>
        <p:spPr/>
        <p:txBody>
          <a:bodyPr/>
          <a:lstStyle/>
          <a:p>
            <a:fld id="{B799E8BE-8203-E44E-B7B4-9A507008A52C}" type="slidenum">
              <a:rPr lang="en-US" smtClean="0"/>
              <a:t>4</a:t>
            </a:fld>
            <a:endParaRPr lang="en-US"/>
          </a:p>
        </p:txBody>
      </p:sp>
    </p:spTree>
    <p:extLst>
      <p:ext uri="{BB962C8B-B14F-4D97-AF65-F5344CB8AC3E}">
        <p14:creationId xmlns:p14="http://schemas.microsoft.com/office/powerpoint/2010/main" val="8314614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0549F-0791-4994-9CDF-56099B464126}"/>
              </a:ext>
            </a:extLst>
          </p:cNvPr>
          <p:cNvSpPr>
            <a:spLocks noGrp="1"/>
          </p:cNvSpPr>
          <p:nvPr>
            <p:ph type="title"/>
          </p:nvPr>
        </p:nvSpPr>
        <p:spPr/>
        <p:txBody>
          <a:bodyPr/>
          <a:lstStyle/>
          <a:p>
            <a:r>
              <a:rPr lang="en-US" dirty="0"/>
              <a:t>Customer Focused Company</a:t>
            </a:r>
          </a:p>
        </p:txBody>
      </p:sp>
      <p:sp>
        <p:nvSpPr>
          <p:cNvPr id="3" name="Content Placeholder 2">
            <a:extLst>
              <a:ext uri="{FF2B5EF4-FFF2-40B4-BE49-F238E27FC236}">
                <a16:creationId xmlns:a16="http://schemas.microsoft.com/office/drawing/2014/main" id="{863D0BD5-2759-4B81-AF53-02A30DEC6489}"/>
              </a:ext>
            </a:extLst>
          </p:cNvPr>
          <p:cNvSpPr>
            <a:spLocks noGrp="1"/>
          </p:cNvSpPr>
          <p:nvPr>
            <p:ph sz="half" idx="1"/>
          </p:nvPr>
        </p:nvSpPr>
        <p:spPr>
          <a:xfrm>
            <a:off x="457199" y="1200151"/>
            <a:ext cx="7956743" cy="3394472"/>
          </a:xfrm>
        </p:spPr>
        <p:txBody>
          <a:bodyPr>
            <a:normAutofit lnSpcReduction="10000"/>
          </a:bodyPr>
          <a:lstStyle/>
          <a:p>
            <a:pPr marL="57150" indent="0">
              <a:buNone/>
            </a:pPr>
            <a:endParaRPr lang="en-US" dirty="0"/>
          </a:p>
          <a:p>
            <a:pPr marL="57150" indent="0">
              <a:buNone/>
            </a:pPr>
            <a:r>
              <a:rPr lang="en-US" sz="2800" dirty="0"/>
              <a:t>The companies that really understand customer service have a different focus.  </a:t>
            </a:r>
          </a:p>
          <a:p>
            <a:pPr marL="57150" indent="0">
              <a:buNone/>
            </a:pPr>
            <a:r>
              <a:rPr lang="en-US" sz="2800" dirty="0"/>
              <a:t>Many of those focus are in line with what we observed at Rackspace and include how we hire and train our people, what we measure/reinforce our successes and failure, and how we interact internally and externally.</a:t>
            </a:r>
          </a:p>
        </p:txBody>
      </p:sp>
      <p:sp>
        <p:nvSpPr>
          <p:cNvPr id="5" name="Footer Placeholder 4">
            <a:extLst>
              <a:ext uri="{FF2B5EF4-FFF2-40B4-BE49-F238E27FC236}">
                <a16:creationId xmlns:a16="http://schemas.microsoft.com/office/drawing/2014/main" id="{8D9A62AC-B653-41DE-8FA4-A03BA04D551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F88A4E5-D218-4B5D-BA4D-F05CE7A0767F}"/>
              </a:ext>
            </a:extLst>
          </p:cNvPr>
          <p:cNvSpPr>
            <a:spLocks noGrp="1"/>
          </p:cNvSpPr>
          <p:nvPr>
            <p:ph type="sldNum" sz="quarter" idx="12"/>
          </p:nvPr>
        </p:nvSpPr>
        <p:spPr/>
        <p:txBody>
          <a:bodyPr/>
          <a:lstStyle/>
          <a:p>
            <a:fld id="{B799E8BE-8203-E44E-B7B4-9A507008A52C}" type="slidenum">
              <a:rPr lang="en-US" smtClean="0"/>
              <a:t>5</a:t>
            </a:fld>
            <a:endParaRPr lang="en-US"/>
          </a:p>
        </p:txBody>
      </p:sp>
    </p:spTree>
    <p:extLst>
      <p:ext uri="{BB962C8B-B14F-4D97-AF65-F5344CB8AC3E}">
        <p14:creationId xmlns:p14="http://schemas.microsoft.com/office/powerpoint/2010/main" val="8397798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05AF2A-FBD6-479A-9444-71EEECD70906}"/>
              </a:ext>
            </a:extLst>
          </p:cNvPr>
          <p:cNvSpPr>
            <a:spLocks noGrp="1"/>
          </p:cNvSpPr>
          <p:nvPr>
            <p:ph type="title"/>
          </p:nvPr>
        </p:nvSpPr>
        <p:spPr/>
        <p:txBody>
          <a:bodyPr/>
          <a:lstStyle/>
          <a:p>
            <a:r>
              <a:rPr lang="en-US" dirty="0"/>
              <a:t>Vision Core Values and Mission Statement</a:t>
            </a:r>
          </a:p>
        </p:txBody>
      </p:sp>
      <p:sp>
        <p:nvSpPr>
          <p:cNvPr id="3" name="Content Placeholder 2">
            <a:extLst>
              <a:ext uri="{FF2B5EF4-FFF2-40B4-BE49-F238E27FC236}">
                <a16:creationId xmlns:a16="http://schemas.microsoft.com/office/drawing/2014/main" id="{38C32C46-FCF3-4406-90E2-1E3C52911755}"/>
              </a:ext>
            </a:extLst>
          </p:cNvPr>
          <p:cNvSpPr>
            <a:spLocks noGrp="1"/>
          </p:cNvSpPr>
          <p:nvPr>
            <p:ph sz="half" idx="1"/>
          </p:nvPr>
        </p:nvSpPr>
        <p:spPr/>
        <p:txBody>
          <a:bodyPr>
            <a:normAutofit fontScale="47500" lnSpcReduction="20000"/>
          </a:bodyPr>
          <a:lstStyle/>
          <a:p>
            <a:pPr marL="0" indent="0">
              <a:buNone/>
            </a:pPr>
            <a:r>
              <a:rPr lang="en-US" sz="3400" dirty="0"/>
              <a:t>Collaboration and teamwork</a:t>
            </a:r>
          </a:p>
          <a:p>
            <a:pPr marL="457200" lvl="1" indent="0">
              <a:buNone/>
            </a:pPr>
            <a:r>
              <a:rPr lang="en-US" dirty="0"/>
              <a:t>Respect and challenge one another</a:t>
            </a:r>
          </a:p>
          <a:p>
            <a:pPr marL="457200" lvl="1" indent="0">
              <a:buNone/>
            </a:pPr>
            <a:r>
              <a:rPr lang="en-US" dirty="0"/>
              <a:t>Listen first and seek diverse perspectives</a:t>
            </a:r>
          </a:p>
          <a:p>
            <a:pPr marL="457200" lvl="1" indent="0">
              <a:buNone/>
            </a:pPr>
            <a:r>
              <a:rPr lang="en-US" dirty="0"/>
              <a:t>Focus on mutual success</a:t>
            </a:r>
          </a:p>
          <a:p>
            <a:pPr marL="0" indent="0">
              <a:buNone/>
            </a:pPr>
            <a:r>
              <a:rPr lang="en-US" sz="3400" dirty="0"/>
              <a:t>Tenacity</a:t>
            </a:r>
          </a:p>
          <a:p>
            <a:pPr marL="457200" lvl="1" indent="0">
              <a:buNone/>
            </a:pPr>
            <a:r>
              <a:rPr lang="en-US" dirty="0"/>
              <a:t>Follow through on commitments</a:t>
            </a:r>
          </a:p>
          <a:p>
            <a:pPr marL="457200" lvl="1" indent="0">
              <a:buNone/>
            </a:pPr>
            <a:r>
              <a:rPr lang="en-US" dirty="0"/>
              <a:t>Drive for results</a:t>
            </a:r>
          </a:p>
          <a:p>
            <a:pPr marL="457200" lvl="1" indent="0">
              <a:buNone/>
            </a:pPr>
            <a:r>
              <a:rPr lang="en-US" dirty="0"/>
              <a:t>Seek excellence</a:t>
            </a:r>
          </a:p>
          <a:p>
            <a:pPr marL="0" indent="0">
              <a:buNone/>
            </a:pPr>
            <a:r>
              <a:rPr lang="en-US" sz="3400" dirty="0"/>
              <a:t>Innovation</a:t>
            </a:r>
          </a:p>
          <a:p>
            <a:pPr marL="457200" lvl="1" indent="0">
              <a:buNone/>
            </a:pPr>
            <a:r>
              <a:rPr lang="en-US" dirty="0"/>
              <a:t>Attack problems - pursue a better solution</a:t>
            </a:r>
          </a:p>
          <a:p>
            <a:pPr marL="457200" lvl="1" indent="0">
              <a:buNone/>
            </a:pPr>
            <a:r>
              <a:rPr lang="en-US" dirty="0"/>
              <a:t>Value new ideas</a:t>
            </a:r>
          </a:p>
          <a:p>
            <a:pPr marL="457200" lvl="1" indent="0">
              <a:buNone/>
            </a:pPr>
            <a:r>
              <a:rPr lang="en-US" dirty="0"/>
              <a:t>Drive and embrace change</a:t>
            </a:r>
          </a:p>
          <a:p>
            <a:pPr marL="0" indent="0">
              <a:buNone/>
            </a:pPr>
            <a:r>
              <a:rPr lang="en-US" sz="3400" dirty="0"/>
              <a:t>Passion and enjoyment</a:t>
            </a:r>
          </a:p>
          <a:p>
            <a:pPr marL="457200" lvl="1" indent="0">
              <a:buNone/>
            </a:pPr>
            <a:r>
              <a:rPr lang="en-US" dirty="0"/>
              <a:t>Take pride in making a difference</a:t>
            </a:r>
          </a:p>
          <a:p>
            <a:pPr marL="457200" lvl="1" indent="0">
              <a:buNone/>
            </a:pPr>
            <a:r>
              <a:rPr lang="en-US" dirty="0"/>
              <a:t>Recognize and celebrate success</a:t>
            </a:r>
          </a:p>
          <a:p>
            <a:pPr marL="457200" lvl="1" indent="0">
              <a:buNone/>
            </a:pPr>
            <a:r>
              <a:rPr lang="en-US" dirty="0"/>
              <a:t>Have fun and take ourselves lightly</a:t>
            </a:r>
          </a:p>
          <a:p>
            <a:pPr marL="0" indent="0">
              <a:buNone/>
            </a:pPr>
            <a:r>
              <a:rPr lang="en-US" sz="3400" dirty="0"/>
              <a:t>Customer focus</a:t>
            </a:r>
          </a:p>
          <a:p>
            <a:pPr marL="457200" lvl="1" indent="0">
              <a:buNone/>
            </a:pPr>
            <a:r>
              <a:rPr lang="en-US" dirty="0"/>
              <a:t>Seek to understand customer needs</a:t>
            </a:r>
          </a:p>
          <a:p>
            <a:pPr marL="457200" lvl="1" indent="0">
              <a:buNone/>
            </a:pPr>
            <a:r>
              <a:rPr lang="en-US" dirty="0"/>
              <a:t>Act with our customers’ best interests in mind</a:t>
            </a:r>
          </a:p>
          <a:p>
            <a:pPr marL="457200" lvl="1" indent="0">
              <a:buNone/>
            </a:pPr>
            <a:r>
              <a:rPr lang="en-US" dirty="0"/>
              <a:t>Build lasting customer relationships</a:t>
            </a:r>
          </a:p>
          <a:p>
            <a:pPr marL="0" indent="0">
              <a:buNone/>
            </a:pPr>
            <a:endParaRPr lang="en-US" dirty="0"/>
          </a:p>
        </p:txBody>
      </p:sp>
      <p:sp>
        <p:nvSpPr>
          <p:cNvPr id="4" name="Content Placeholder 3">
            <a:extLst>
              <a:ext uri="{FF2B5EF4-FFF2-40B4-BE49-F238E27FC236}">
                <a16:creationId xmlns:a16="http://schemas.microsoft.com/office/drawing/2014/main" id="{23ADC790-2203-4C57-9257-6B96E43D2BC7}"/>
              </a:ext>
            </a:extLst>
          </p:cNvPr>
          <p:cNvSpPr>
            <a:spLocks noGrp="1"/>
          </p:cNvSpPr>
          <p:nvPr>
            <p:ph sz="half" idx="2"/>
          </p:nvPr>
        </p:nvSpPr>
        <p:spPr/>
        <p:txBody>
          <a:bodyPr>
            <a:normAutofit/>
          </a:bodyPr>
          <a:lstStyle/>
          <a:p>
            <a:pPr marL="0" indent="0" algn="ctr">
              <a:buNone/>
            </a:pPr>
            <a:r>
              <a:rPr lang="en-US" sz="3200" dirty="0"/>
              <a:t>“To improve Communities by creating solutions that promote resident access and participation”</a:t>
            </a:r>
          </a:p>
        </p:txBody>
      </p:sp>
      <p:sp>
        <p:nvSpPr>
          <p:cNvPr id="5" name="Footer Placeholder 4">
            <a:extLst>
              <a:ext uri="{FF2B5EF4-FFF2-40B4-BE49-F238E27FC236}">
                <a16:creationId xmlns:a16="http://schemas.microsoft.com/office/drawing/2014/main" id="{393DD72F-E1DC-4E60-A523-357B34AAB2B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0110804-2579-41E2-93C9-CAF8EAFD230D}"/>
              </a:ext>
            </a:extLst>
          </p:cNvPr>
          <p:cNvSpPr>
            <a:spLocks noGrp="1"/>
          </p:cNvSpPr>
          <p:nvPr>
            <p:ph type="sldNum" sz="quarter" idx="12"/>
          </p:nvPr>
        </p:nvSpPr>
        <p:spPr/>
        <p:txBody>
          <a:bodyPr/>
          <a:lstStyle/>
          <a:p>
            <a:fld id="{B799E8BE-8203-E44E-B7B4-9A507008A52C}" type="slidenum">
              <a:rPr lang="en-US" smtClean="0"/>
              <a:t>6</a:t>
            </a:fld>
            <a:endParaRPr lang="en-US"/>
          </a:p>
        </p:txBody>
      </p:sp>
    </p:spTree>
    <p:extLst>
      <p:ext uri="{BB962C8B-B14F-4D97-AF65-F5344CB8AC3E}">
        <p14:creationId xmlns:p14="http://schemas.microsoft.com/office/powerpoint/2010/main" val="21596952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dirty="0"/>
              <a:t>10 Tenets of Exceptional Customer Focus</a:t>
            </a:r>
          </a:p>
        </p:txBody>
      </p:sp>
      <p:sp>
        <p:nvSpPr>
          <p:cNvPr id="11" name="Content Placeholder 10"/>
          <p:cNvSpPr>
            <a:spLocks noGrp="1"/>
          </p:cNvSpPr>
          <p:nvPr>
            <p:ph idx="1"/>
          </p:nvPr>
        </p:nvSpPr>
        <p:spPr/>
        <p:txBody>
          <a:bodyPr>
            <a:normAutofit fontScale="92500" lnSpcReduction="10000"/>
          </a:bodyPr>
          <a:lstStyle/>
          <a:p>
            <a:pPr marL="461963" lvl="0" indent="-461963">
              <a:buFont typeface="+mj-lt"/>
              <a:buAutoNum type="arabicPeriod"/>
            </a:pPr>
            <a:r>
              <a:rPr lang="en-US" dirty="0"/>
              <a:t>Always put the customer first, no excuses.</a:t>
            </a:r>
          </a:p>
          <a:p>
            <a:pPr marL="461963" lvl="0" indent="-461963">
              <a:buFont typeface="+mj-lt"/>
              <a:buAutoNum type="arabicPeriod"/>
            </a:pPr>
            <a:r>
              <a:rPr lang="en-US" dirty="0"/>
              <a:t>Quality and satisfaction are defined by each customer, not us.</a:t>
            </a:r>
          </a:p>
          <a:p>
            <a:pPr marL="461963" lvl="0" indent="-461963">
              <a:buFont typeface="+mj-lt"/>
              <a:buAutoNum type="arabicPeriod"/>
            </a:pPr>
            <a:r>
              <a:rPr lang="en-US" dirty="0"/>
              <a:t>Who’s to blame is irrelevant; keep the customer happy.</a:t>
            </a:r>
          </a:p>
          <a:p>
            <a:pPr marL="461963" lvl="0" indent="-461963">
              <a:buFont typeface="+mj-lt"/>
              <a:buAutoNum type="arabicPeriod"/>
            </a:pPr>
            <a:r>
              <a:rPr lang="en-US" dirty="0"/>
              <a:t>Every customer request matters.</a:t>
            </a:r>
          </a:p>
          <a:p>
            <a:pPr marL="461963" lvl="0" indent="-461963">
              <a:buFont typeface="+mj-lt"/>
              <a:buAutoNum type="arabicPeriod"/>
            </a:pPr>
            <a:r>
              <a:rPr lang="en-US" dirty="0"/>
              <a:t>Remove hassle from customers; less is more.</a:t>
            </a:r>
          </a:p>
          <a:p>
            <a:pPr marL="461963" lvl="0" indent="-461963">
              <a:buFont typeface="+mj-lt"/>
              <a:buAutoNum type="arabicPeriod"/>
            </a:pPr>
            <a:r>
              <a:rPr lang="en-US" dirty="0"/>
              <a:t>Look for ways to “delight” customers.</a:t>
            </a:r>
          </a:p>
          <a:p>
            <a:pPr marL="461963" lvl="0" indent="-461963">
              <a:buFont typeface="+mj-lt"/>
              <a:buAutoNum type="arabicPeriod"/>
            </a:pPr>
            <a:r>
              <a:rPr lang="en-US" dirty="0"/>
              <a:t>Do what you say you are going to do; set the right expectations and follow through.</a:t>
            </a:r>
          </a:p>
          <a:p>
            <a:pPr marL="461963" lvl="0" indent="-461963">
              <a:buFont typeface="+mj-lt"/>
              <a:buAutoNum type="arabicPeriod"/>
            </a:pPr>
            <a:r>
              <a:rPr lang="en-US" dirty="0"/>
              <a:t>No news is not good news; be proactive!</a:t>
            </a:r>
          </a:p>
          <a:p>
            <a:pPr marL="461963" lvl="0" indent="-461963">
              <a:buFont typeface="+mj-lt"/>
              <a:buAutoNum type="arabicPeriod"/>
            </a:pPr>
            <a:r>
              <a:rPr lang="en-US" dirty="0"/>
              <a:t>Listen, acknowledge our mistakes and fix the problem NOW; always act with urgency.</a:t>
            </a:r>
          </a:p>
          <a:p>
            <a:pPr marL="461963" lvl="0" indent="-461963">
              <a:buFont typeface="+mj-lt"/>
              <a:buAutoNum type="arabicPeriod"/>
            </a:pPr>
            <a:r>
              <a:rPr lang="en-US" dirty="0"/>
              <a:t>Great service is a team effort.</a:t>
            </a:r>
          </a:p>
          <a:p>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99E8BE-8203-E44E-B7B4-9A507008A52C}" type="slidenum">
              <a:rPr lang="en-US" smtClean="0"/>
              <a:t>7</a:t>
            </a:fld>
            <a:endParaRPr lang="en-US"/>
          </a:p>
        </p:txBody>
      </p:sp>
    </p:spTree>
    <p:extLst>
      <p:ext uri="{BB962C8B-B14F-4D97-AF65-F5344CB8AC3E}">
        <p14:creationId xmlns:p14="http://schemas.microsoft.com/office/powerpoint/2010/main" val="1061057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dirty="0"/>
              <a:t>10 Things that Erode Customer Focus</a:t>
            </a:r>
          </a:p>
        </p:txBody>
      </p:sp>
      <p:sp>
        <p:nvSpPr>
          <p:cNvPr id="11" name="Content Placeholder 10"/>
          <p:cNvSpPr>
            <a:spLocks noGrp="1"/>
          </p:cNvSpPr>
          <p:nvPr>
            <p:ph idx="1"/>
          </p:nvPr>
        </p:nvSpPr>
        <p:spPr/>
        <p:txBody>
          <a:bodyPr>
            <a:normAutofit fontScale="92500" lnSpcReduction="10000"/>
          </a:bodyPr>
          <a:lstStyle/>
          <a:p>
            <a:pPr marL="461963" indent="-461963">
              <a:buFont typeface="+mj-lt"/>
              <a:buAutoNum type="arabicPeriod"/>
            </a:pPr>
            <a:r>
              <a:rPr lang="en-US" dirty="0"/>
              <a:t>Viewing our customers as a hindrance to getting our work done.</a:t>
            </a:r>
          </a:p>
          <a:p>
            <a:pPr marL="461963" lvl="0" indent="-461963">
              <a:buFont typeface="+mj-lt"/>
              <a:buAutoNum type="arabicPeriod"/>
            </a:pPr>
            <a:r>
              <a:rPr lang="en-US" dirty="0"/>
              <a:t>Forgetting that we all work for our customers and we are all on the same team.</a:t>
            </a:r>
          </a:p>
          <a:p>
            <a:pPr marL="461963" indent="-461963">
              <a:buFont typeface="+mj-lt"/>
              <a:buAutoNum type="arabicPeriod"/>
            </a:pPr>
            <a:r>
              <a:rPr lang="en-US" dirty="0"/>
              <a:t>Visionaries believing they are not customer facing.</a:t>
            </a:r>
          </a:p>
          <a:p>
            <a:pPr marL="461963" indent="-461963">
              <a:buFont typeface="+mj-lt"/>
              <a:buAutoNum type="arabicPeriod"/>
            </a:pPr>
            <a:r>
              <a:rPr lang="en-US" dirty="0"/>
              <a:t>Saying, “We can’t do that” rather than, “Here’s a way we could do that.”</a:t>
            </a:r>
          </a:p>
          <a:p>
            <a:pPr marL="461963" lvl="0" indent="-461963">
              <a:buFont typeface="+mj-lt"/>
              <a:buAutoNum type="arabicPeriod"/>
            </a:pPr>
            <a:r>
              <a:rPr lang="en-US" dirty="0"/>
              <a:t>“Resolving” a customer problem without interacting with the customer.</a:t>
            </a:r>
          </a:p>
          <a:p>
            <a:pPr marL="461963" lvl="0" indent="-461963">
              <a:buFont typeface="+mj-lt"/>
              <a:buAutoNum type="arabicPeriod"/>
            </a:pPr>
            <a:r>
              <a:rPr lang="en-US" dirty="0"/>
              <a:t>Not following up on issues we transfer to other functions.</a:t>
            </a:r>
          </a:p>
          <a:p>
            <a:pPr marL="461963" lvl="0" indent="-461963">
              <a:buFont typeface="+mj-lt"/>
              <a:buAutoNum type="arabicPeriod"/>
            </a:pPr>
            <a:r>
              <a:rPr lang="en-US" dirty="0"/>
              <a:t>Not acting with urgency; believing customer issues will diminish or be forgotten with time.</a:t>
            </a:r>
          </a:p>
          <a:p>
            <a:pPr marL="461963" lvl="0" indent="-461963">
              <a:buFont typeface="+mj-lt"/>
              <a:buAutoNum type="arabicPeriod"/>
            </a:pPr>
            <a:r>
              <a:rPr lang="en-US" dirty="0"/>
              <a:t>Assuming our customers won’t look for another website provider.</a:t>
            </a:r>
          </a:p>
          <a:p>
            <a:pPr marL="461963" lvl="0" indent="-461963">
              <a:buFont typeface="+mj-lt"/>
              <a:buAutoNum type="arabicPeriod"/>
            </a:pPr>
            <a:r>
              <a:rPr lang="en-US" dirty="0"/>
              <a:t>Not acting with the customer’s best interests in mind.</a:t>
            </a:r>
          </a:p>
          <a:p>
            <a:pPr marL="461963" lvl="0" indent="-461963">
              <a:buFont typeface="+mj-lt"/>
              <a:buAutoNum type="arabicPeriod"/>
            </a:pPr>
            <a:r>
              <a:rPr lang="en-US" dirty="0"/>
              <a:t>Not holding Visionaries accountable to our core value of customer focus.</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99E8BE-8203-E44E-B7B4-9A507008A52C}" type="slidenum">
              <a:rPr lang="en-US" smtClean="0"/>
              <a:t>8</a:t>
            </a:fld>
            <a:endParaRPr lang="en-US"/>
          </a:p>
        </p:txBody>
      </p:sp>
    </p:spTree>
    <p:extLst>
      <p:ext uri="{BB962C8B-B14F-4D97-AF65-F5344CB8AC3E}">
        <p14:creationId xmlns:p14="http://schemas.microsoft.com/office/powerpoint/2010/main" val="39588774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7C03D-DAFB-4F70-9F9F-2556B3808767}"/>
              </a:ext>
            </a:extLst>
          </p:cNvPr>
          <p:cNvSpPr>
            <a:spLocks noGrp="1"/>
          </p:cNvSpPr>
          <p:nvPr>
            <p:ph type="title"/>
          </p:nvPr>
        </p:nvSpPr>
        <p:spPr/>
        <p:txBody>
          <a:bodyPr/>
          <a:lstStyle/>
          <a:p>
            <a:r>
              <a:rPr lang="en-US" dirty="0"/>
              <a:t>Vision as customer focused organization</a:t>
            </a:r>
          </a:p>
        </p:txBody>
      </p:sp>
      <p:sp>
        <p:nvSpPr>
          <p:cNvPr id="3" name="Content Placeholder 2">
            <a:extLst>
              <a:ext uri="{FF2B5EF4-FFF2-40B4-BE49-F238E27FC236}">
                <a16:creationId xmlns:a16="http://schemas.microsoft.com/office/drawing/2014/main" id="{E250CFBD-0D0C-4CA1-AA89-DCB0E97FEE8E}"/>
              </a:ext>
            </a:extLst>
          </p:cNvPr>
          <p:cNvSpPr>
            <a:spLocks noGrp="1"/>
          </p:cNvSpPr>
          <p:nvPr>
            <p:ph idx="1"/>
          </p:nvPr>
        </p:nvSpPr>
        <p:spPr/>
        <p:txBody>
          <a:bodyPr/>
          <a:lstStyle/>
          <a:p>
            <a:r>
              <a:rPr lang="en-US" dirty="0"/>
              <a:t>Are we a truly customer focused organization today?</a:t>
            </a:r>
          </a:p>
          <a:p>
            <a:endParaRPr lang="en-US" dirty="0"/>
          </a:p>
          <a:p>
            <a:r>
              <a:rPr lang="en-US" dirty="0"/>
              <a:t>What would it look like to elevate our commitment to our customers?</a:t>
            </a:r>
          </a:p>
          <a:p>
            <a:endParaRPr lang="en-US" dirty="0"/>
          </a:p>
          <a:p>
            <a:r>
              <a:rPr lang="en-US" dirty="0"/>
              <a:t>What would be the benefits and risks of doing so?</a:t>
            </a:r>
          </a:p>
          <a:p>
            <a:endParaRPr lang="en-US" dirty="0"/>
          </a:p>
        </p:txBody>
      </p:sp>
      <p:sp>
        <p:nvSpPr>
          <p:cNvPr id="5" name="Footer Placeholder 4">
            <a:extLst>
              <a:ext uri="{FF2B5EF4-FFF2-40B4-BE49-F238E27FC236}">
                <a16:creationId xmlns:a16="http://schemas.microsoft.com/office/drawing/2014/main" id="{B99E6FE8-A915-4511-8CB5-AD1595FE7C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B78CD5F-A1C3-4C19-B7D9-C6A57DB4509F}"/>
              </a:ext>
            </a:extLst>
          </p:cNvPr>
          <p:cNvSpPr>
            <a:spLocks noGrp="1"/>
          </p:cNvSpPr>
          <p:nvPr>
            <p:ph type="sldNum" sz="quarter" idx="12"/>
          </p:nvPr>
        </p:nvSpPr>
        <p:spPr/>
        <p:txBody>
          <a:bodyPr/>
          <a:lstStyle/>
          <a:p>
            <a:fld id="{B799E8BE-8203-E44E-B7B4-9A507008A52C}" type="slidenum">
              <a:rPr lang="en-US" smtClean="0"/>
              <a:t>9</a:t>
            </a:fld>
            <a:endParaRPr lang="en-US"/>
          </a:p>
        </p:txBody>
      </p:sp>
    </p:spTree>
    <p:extLst>
      <p:ext uri="{BB962C8B-B14F-4D97-AF65-F5344CB8AC3E}">
        <p14:creationId xmlns:p14="http://schemas.microsoft.com/office/powerpoint/2010/main" val="1938400228"/>
      </p:ext>
    </p:extLst>
  </p:cSld>
  <p:clrMapOvr>
    <a:masterClrMapping/>
  </p:clrMapOvr>
</p:sld>
</file>

<file path=ppt/theme/theme1.xml><?xml version="1.0" encoding="utf-8"?>
<a:theme xmlns:a="http://schemas.openxmlformats.org/drawingml/2006/main" name="1_Office Theme">
  <a:themeElements>
    <a:clrScheme name="Vision">
      <a:dk1>
        <a:srgbClr val="381F6B"/>
      </a:dk1>
      <a:lt1>
        <a:srgbClr val="FFFFFF"/>
      </a:lt1>
      <a:dk2>
        <a:srgbClr val="381F6B"/>
      </a:dk2>
      <a:lt2>
        <a:srgbClr val="FFCF1E"/>
      </a:lt2>
      <a:accent1>
        <a:srgbClr val="77C1E3"/>
      </a:accent1>
      <a:accent2>
        <a:srgbClr val="FF9900"/>
      </a:accent2>
      <a:accent3>
        <a:srgbClr val="8E82BE"/>
      </a:accent3>
      <a:accent4>
        <a:srgbClr val="BAAED6"/>
      </a:accent4>
      <a:accent5>
        <a:srgbClr val="53565A"/>
      </a:accent5>
      <a:accent6>
        <a:srgbClr val="C8C9C7"/>
      </a:accent6>
      <a:hlink>
        <a:srgbClr val="007CFF"/>
      </a:hlink>
      <a:folHlink>
        <a:srgbClr val="800080"/>
      </a:folHlink>
    </a:clrScheme>
    <a:fontScheme name="Opulent">
      <a:majorFont>
        <a:latin typeface="Trebuchet MS"/>
        <a:ea typeface=""/>
        <a:cs typeface=""/>
        <a:font script="Jpan" typeface="ヒラギノ丸ゴ Pro W4"/>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ヒラギノ丸ゴ Pro W4"/>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2_Office Theme">
  <a:themeElements>
    <a:clrScheme name="Vision">
      <a:dk1>
        <a:srgbClr val="381F6B"/>
      </a:dk1>
      <a:lt1>
        <a:srgbClr val="FFFFFF"/>
      </a:lt1>
      <a:dk2>
        <a:srgbClr val="381F6B"/>
      </a:dk2>
      <a:lt2>
        <a:srgbClr val="FFCF1E"/>
      </a:lt2>
      <a:accent1>
        <a:srgbClr val="77C1E3"/>
      </a:accent1>
      <a:accent2>
        <a:srgbClr val="FF9900"/>
      </a:accent2>
      <a:accent3>
        <a:srgbClr val="8E82BE"/>
      </a:accent3>
      <a:accent4>
        <a:srgbClr val="BAAED6"/>
      </a:accent4>
      <a:accent5>
        <a:srgbClr val="53565A"/>
      </a:accent5>
      <a:accent6>
        <a:srgbClr val="C8C9C7"/>
      </a:accent6>
      <a:hlink>
        <a:srgbClr val="007CFF"/>
      </a:hlink>
      <a:folHlink>
        <a:srgbClr val="800080"/>
      </a:folHlink>
    </a:clrScheme>
    <a:fontScheme name="Opulent">
      <a:majorFont>
        <a:latin typeface="Trebuchet MS"/>
        <a:ea typeface=""/>
        <a:cs typeface=""/>
        <a:font script="Jpan" typeface="ヒラギノ丸ゴ Pro W4"/>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ヒラギノ丸ゴ Pro W4"/>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3_Office Theme">
  <a:themeElements>
    <a:clrScheme name="Custom 7">
      <a:dk1>
        <a:srgbClr val="26105C"/>
      </a:dk1>
      <a:lt1>
        <a:srgbClr val="FFFFFF"/>
      </a:lt1>
      <a:dk2>
        <a:srgbClr val="26105C"/>
      </a:dk2>
      <a:lt2>
        <a:srgbClr val="FFCF1E"/>
      </a:lt2>
      <a:accent1>
        <a:srgbClr val="77C1E3"/>
      </a:accent1>
      <a:accent2>
        <a:srgbClr val="FF9900"/>
      </a:accent2>
      <a:accent3>
        <a:srgbClr val="8E82BE"/>
      </a:accent3>
      <a:accent4>
        <a:srgbClr val="BAAED6"/>
      </a:accent4>
      <a:accent5>
        <a:srgbClr val="53565A"/>
      </a:accent5>
      <a:accent6>
        <a:srgbClr val="C8C9C7"/>
      </a:accent6>
      <a:hlink>
        <a:srgbClr val="007CFF"/>
      </a:hlink>
      <a:folHlink>
        <a:srgbClr val="800080"/>
      </a:folHlink>
    </a:clrScheme>
    <a:fontScheme name="Opulent">
      <a:majorFont>
        <a:latin typeface="Trebuchet MS"/>
        <a:ea typeface=""/>
        <a:cs typeface=""/>
        <a:font script="Jpan" typeface="ヒラギノ丸ゴ Pro W4"/>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ヒラギノ丸ゴ Pro W4"/>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Vision_PPT</Template>
  <TotalTime>304</TotalTime>
  <Words>539</Words>
  <Application>Microsoft Office PowerPoint</Application>
  <PresentationFormat>On-screen Show (16:9)</PresentationFormat>
  <Paragraphs>83</Paragraphs>
  <Slides>9</Slides>
  <Notes>0</Notes>
  <HiddenSlides>0</HiddenSlides>
  <MMClips>0</MMClips>
  <ScaleCrop>false</ScaleCrop>
  <HeadingPairs>
    <vt:vector size="6" baseType="variant">
      <vt:variant>
        <vt:lpstr>Fonts Used</vt:lpstr>
      </vt:variant>
      <vt:variant>
        <vt:i4>3</vt:i4>
      </vt:variant>
      <vt:variant>
        <vt:lpstr>Theme</vt:lpstr>
      </vt:variant>
      <vt:variant>
        <vt:i4>4</vt:i4>
      </vt:variant>
      <vt:variant>
        <vt:lpstr>Slide Titles</vt:lpstr>
      </vt:variant>
      <vt:variant>
        <vt:i4>9</vt:i4>
      </vt:variant>
    </vt:vector>
  </HeadingPairs>
  <TitlesOfParts>
    <vt:vector size="16" baseType="lpstr">
      <vt:lpstr>Arial</vt:lpstr>
      <vt:lpstr>Calibri</vt:lpstr>
      <vt:lpstr>Tahoma</vt:lpstr>
      <vt:lpstr>1_Office Theme</vt:lpstr>
      <vt:lpstr>2_Office Theme</vt:lpstr>
      <vt:lpstr>3_Office Theme</vt:lpstr>
      <vt:lpstr>Office Theme</vt:lpstr>
      <vt:lpstr>Exceptional Customer Focused Culture @ Vision</vt:lpstr>
      <vt:lpstr>Today’s Goals</vt:lpstr>
      <vt:lpstr>Customer Focused Company</vt:lpstr>
      <vt:lpstr>Customer Focused Company</vt:lpstr>
      <vt:lpstr>Customer Focused Company</vt:lpstr>
      <vt:lpstr>Vision Core Values and Mission Statement</vt:lpstr>
      <vt:lpstr>10 Tenets of Exceptional Customer Focus</vt:lpstr>
      <vt:lpstr>10 Things that Erode Customer Focus</vt:lpstr>
      <vt:lpstr>Vision as customer focused organization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Ashley Fruechting</dc:creator>
  <cp:lastModifiedBy>Jung Yoon</cp:lastModifiedBy>
  <cp:revision>5</cp:revision>
  <dcterms:created xsi:type="dcterms:W3CDTF">2016-03-29T16:15:12Z</dcterms:created>
  <dcterms:modified xsi:type="dcterms:W3CDTF">2017-08-31T22:24:00Z</dcterms:modified>
</cp:coreProperties>
</file>