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8" autoAdjust="0"/>
    <p:restoredTop sz="94660"/>
  </p:normalViewPr>
  <p:slideViewPr>
    <p:cSldViewPr snapToGrid="0">
      <p:cViewPr varScale="1">
        <p:scale>
          <a:sx n="92" d="100"/>
          <a:sy n="92" d="100"/>
        </p:scale>
        <p:origin x="10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B5229-0D5D-4BB1-89BF-7023D73D30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Production Services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AF1D43-81DE-49A0-A7DA-126B53E588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Technical services and operations</a:t>
            </a:r>
          </a:p>
          <a:p>
            <a:r>
              <a:rPr lang="en-US" dirty="0" err="1"/>
              <a:t>Netops</a:t>
            </a:r>
            <a:r>
              <a:rPr lang="en-US" dirty="0"/>
              <a:t> 2.0</a:t>
            </a:r>
          </a:p>
        </p:txBody>
      </p:sp>
    </p:spTree>
    <p:extLst>
      <p:ext uri="{BB962C8B-B14F-4D97-AF65-F5344CB8AC3E}">
        <p14:creationId xmlns:p14="http://schemas.microsoft.com/office/powerpoint/2010/main" val="41024267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3</TotalTime>
  <Words>8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Tw Cen MT</vt:lpstr>
      <vt:lpstr>Circuit</vt:lpstr>
      <vt:lpstr>Production Services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Parker</dc:creator>
  <cp:lastModifiedBy>Richard Parker</cp:lastModifiedBy>
  <cp:revision>2</cp:revision>
  <dcterms:created xsi:type="dcterms:W3CDTF">2017-10-27T18:31:09Z</dcterms:created>
  <dcterms:modified xsi:type="dcterms:W3CDTF">2017-10-27T18:34:46Z</dcterms:modified>
</cp:coreProperties>
</file>