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/>
          </a:p>
          <a:p>
            <a:fld id="{FAF41952-F075-DB44-86A9-8C7DA8DFA622}" type="datetime1">
              <a:rPr lang="en-US" sz="1050" smtClean="0"/>
              <a:t>4/22/2016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/>
          </a:p>
          <a:p>
            <a:fld id="{FD634E7C-A242-F748-8B72-646CEC7A92B7}" type="datetime1">
              <a:rPr lang="en-US" sz="1050" smtClean="0"/>
              <a:t>4/22/2016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PM Meeting Agenda – </a:t>
            </a:r>
            <a:r>
              <a:rPr lang="en-US" dirty="0" smtClean="0"/>
              <a:t>04/22/2016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75000"/>
              <a:buBlip>
                <a:blip r:embed="rId2"/>
              </a:buBlip>
              <a:defRPr/>
            </a:pPr>
            <a:r>
              <a:rPr lang="en-US" altLang="en-US" dirty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Announcements – 5 minutes (Jung</a:t>
            </a: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)</a:t>
            </a:r>
          </a:p>
          <a:p>
            <a:pPr marL="742950" lvl="2" indent="-342900">
              <a:buSzPct val="75000"/>
              <a:buBlip>
                <a:blip r:embed="rId2"/>
              </a:buBlip>
              <a:defRPr/>
            </a:pPr>
            <a:r>
              <a:rPr lang="en-US" altLang="en-US" sz="1100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Jake from Products joining bi-weekly</a:t>
            </a:r>
            <a:endParaRPr lang="en-US" altLang="en-US" sz="1100" dirty="0">
              <a:solidFill>
                <a:srgbClr val="606060"/>
              </a:solidFill>
              <a:latin typeface="Avenir-Light" pitchFamily="34" charset="0"/>
              <a:ea typeface="ＭＳ Ｐゴシック" panose="020B0600070205080204" pitchFamily="34" charset="-128"/>
            </a:endParaRPr>
          </a:p>
          <a:p>
            <a:pPr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Products information – 15 minutes (Jake)</a:t>
            </a:r>
          </a:p>
          <a:p>
            <a:pPr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Operational </a:t>
            </a:r>
            <a:r>
              <a:rPr lang="en-US" altLang="en-US" dirty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Milestones – </a:t>
            </a: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5 minutes </a:t>
            </a:r>
            <a:r>
              <a:rPr lang="en-US" altLang="en-US" dirty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(Jung</a:t>
            </a: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)</a:t>
            </a:r>
            <a:endParaRPr lang="en-US" altLang="en-US" sz="1000" dirty="0">
              <a:solidFill>
                <a:srgbClr val="606060"/>
              </a:solidFill>
              <a:latin typeface="Avenir-Light" pitchFamily="34" charset="0"/>
              <a:ea typeface="ＭＳ Ｐゴシック" panose="020B0600070205080204" pitchFamily="34" charset="-128"/>
            </a:endParaRPr>
          </a:p>
          <a:p>
            <a:pPr>
              <a:buBlip>
                <a:blip r:embed="rId2"/>
              </a:buBlip>
              <a:defRPr/>
            </a:pPr>
            <a:r>
              <a:rPr lang="en-US" altLang="en-US" dirty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NPS Surveys – 5 minutes </a:t>
            </a: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(</a:t>
            </a: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Kristoffer</a:t>
            </a: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)</a:t>
            </a:r>
            <a:endParaRPr lang="en-US" altLang="en-US" dirty="0">
              <a:solidFill>
                <a:srgbClr val="606060"/>
              </a:solidFill>
              <a:latin typeface="Avenir-Light" pitchFamily="34" charset="0"/>
              <a:ea typeface="ＭＳ Ｐゴシック" panose="020B0600070205080204" pitchFamily="34" charset="-128"/>
            </a:endParaRPr>
          </a:p>
          <a:p>
            <a:pPr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Risk </a:t>
            </a:r>
            <a:r>
              <a:rPr lang="en-US" altLang="en-US" dirty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management documentation – 15 minutes (Tim)</a:t>
            </a:r>
            <a:br>
              <a:rPr lang="en-US" altLang="en-US" dirty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</a:br>
            <a:r>
              <a:rPr lang="en-US" altLang="en-US" sz="1000" dirty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- Action item PM’s should review Project Risk Sheet, and contribute if possible by the end of next week.</a:t>
            </a:r>
          </a:p>
          <a:p>
            <a:pPr>
              <a:buBlip>
                <a:blip r:embed="rId2"/>
              </a:buBlip>
              <a:defRPr/>
            </a:pPr>
            <a:r>
              <a:rPr lang="en-US" altLang="en-US" dirty="0">
                <a:solidFill>
                  <a:srgbClr val="7030A0"/>
                </a:solidFill>
                <a:latin typeface="Avenir-Light" pitchFamily="34" charset="0"/>
                <a:ea typeface="ＭＳ Ｐゴシック" panose="020B0600070205080204" pitchFamily="34" charset="-128"/>
              </a:rPr>
              <a:t>Background Image types – Liam’s Email </a:t>
            </a:r>
            <a:r>
              <a:rPr lang="en-US" altLang="en-US" dirty="0" smtClean="0">
                <a:solidFill>
                  <a:srgbClr val="7030A0"/>
                </a:solidFill>
                <a:latin typeface="Avenir-Light" pitchFamily="34" charset="0"/>
                <a:ea typeface="ＭＳ Ｐゴシック" panose="020B0600070205080204" pitchFamily="34" charset="-128"/>
              </a:rPr>
              <a:t>– 5 minutes (Maria</a:t>
            </a:r>
            <a:r>
              <a:rPr lang="en-US" altLang="en-US" dirty="0" smtClean="0">
                <a:solidFill>
                  <a:srgbClr val="7030A0"/>
                </a:solidFill>
                <a:latin typeface="Avenir-Light" pitchFamily="34" charset="0"/>
                <a:ea typeface="ＭＳ Ｐゴシック" panose="020B0600070205080204" pitchFamily="34" charset="-128"/>
              </a:rPr>
              <a:t>)</a:t>
            </a:r>
          </a:p>
          <a:p>
            <a:pPr lvl="1">
              <a:buBlip>
                <a:blip r:embed="rId2"/>
              </a:buBlip>
              <a:defRPr/>
            </a:pPr>
            <a:r>
              <a:rPr lang="en-US" altLang="en-US" sz="1200" dirty="0" smtClean="0">
                <a:solidFill>
                  <a:srgbClr val="7030A0"/>
                </a:solidFill>
                <a:latin typeface="Avenir-Light" pitchFamily="34" charset="0"/>
                <a:ea typeface="ＭＳ Ｐゴシック" panose="020B0600070205080204" pitchFamily="34" charset="-128"/>
              </a:rPr>
              <a:t>Educate clients</a:t>
            </a:r>
            <a:endParaRPr lang="en-US" altLang="en-US" sz="1200" dirty="0">
              <a:solidFill>
                <a:srgbClr val="7030A0"/>
              </a:solidFill>
              <a:latin typeface="Avenir-Light" pitchFamily="34" charset="0"/>
              <a:ea typeface="ＭＳ Ｐゴシック" panose="020B0600070205080204" pitchFamily="34" charset="-128"/>
            </a:endParaRPr>
          </a:p>
          <a:p>
            <a:pPr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rgbClr val="7030A0"/>
                </a:solidFill>
                <a:latin typeface="Avenir-Light" pitchFamily="34" charset="0"/>
                <a:ea typeface="ＭＳ Ｐゴシック" panose="020B0600070205080204" pitchFamily="34" charset="-128"/>
              </a:rPr>
              <a:t>Intranet -  Adding new content &amp; Status – 5 minutes (Evan/Maria)</a:t>
            </a:r>
          </a:p>
          <a:p>
            <a:pPr lvl="1">
              <a:buBlip>
                <a:blip r:embed="rId2"/>
              </a:buBlip>
              <a:defRPr/>
            </a:pPr>
            <a:r>
              <a:rPr lang="en-US" altLang="en-US" sz="1200" dirty="0" smtClean="0">
                <a:solidFill>
                  <a:srgbClr val="7030A0"/>
                </a:solidFill>
                <a:latin typeface="Avenir-Light" pitchFamily="34" charset="0"/>
                <a:ea typeface="ＭＳ Ｐゴシック" panose="020B0600070205080204" pitchFamily="34" charset="-128"/>
              </a:rPr>
              <a:t>TBD</a:t>
            </a:r>
            <a:endParaRPr lang="en-US" altLang="en-US" sz="1200" dirty="0" smtClean="0">
              <a:solidFill>
                <a:srgbClr val="7030A0"/>
              </a:solidFill>
              <a:latin typeface="Avenir-Light" pitchFamily="34" charset="0"/>
              <a:ea typeface="ＭＳ Ｐゴシック" panose="020B0600070205080204" pitchFamily="34" charset="-128"/>
            </a:endParaRPr>
          </a:p>
          <a:p>
            <a:pPr>
              <a:buBlip>
                <a:blip r:embed="rId2"/>
              </a:buBlip>
              <a:defRPr/>
            </a:pPr>
            <a:r>
              <a:rPr lang="en-US" alt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-Light" pitchFamily="34" charset="0"/>
                <a:ea typeface="ＭＳ Ｐゴシック" panose="020B0600070205080204" pitchFamily="34" charset="-128"/>
              </a:rPr>
              <a:t>SortSite</a:t>
            </a:r>
            <a:r>
              <a:rPr lang="en-US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-Light" pitchFamily="34" charset="0"/>
                <a:ea typeface="ＭＳ Ｐゴシック" panose="020B0600070205080204" pitchFamily="34" charset="-128"/>
              </a:rPr>
              <a:t> scan – robots.txt – 5 minutes (Kristoffer)</a:t>
            </a:r>
          </a:p>
          <a:p>
            <a:pPr lvl="1">
              <a:buBlip>
                <a:blip r:embed="rId2"/>
              </a:buBlip>
              <a:defRPr/>
            </a:pPr>
            <a:r>
              <a:rPr lang="en-US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-Light" pitchFamily="34" charset="0"/>
                <a:ea typeface="ＭＳ Ｐゴシック" panose="020B0600070205080204" pitchFamily="34" charset="-128"/>
              </a:rPr>
              <a:t>Robots.txt may have to be updated to allow </a:t>
            </a:r>
            <a:r>
              <a:rPr lang="en-US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-Light" pitchFamily="34" charset="0"/>
                <a:ea typeface="ＭＳ Ｐゴシック" panose="020B0600070205080204" pitchFamily="34" charset="-128"/>
              </a:rPr>
              <a:t>SortSite</a:t>
            </a:r>
            <a:r>
              <a:rPr lang="en-US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-Light" pitchFamily="34" charset="0"/>
                <a:ea typeface="ＭＳ Ｐゴシック" panose="020B0600070205080204" pitchFamily="34" charset="-128"/>
              </a:rPr>
              <a:t> crawling</a:t>
            </a:r>
          </a:p>
          <a:p>
            <a:pPr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Open </a:t>
            </a:r>
            <a:r>
              <a:rPr lang="en-US" altLang="en-US" dirty="0">
                <a:solidFill>
                  <a:srgbClr val="606060"/>
                </a:solidFill>
                <a:latin typeface="Avenir-Light" pitchFamily="34" charset="0"/>
                <a:ea typeface="ＭＳ Ｐゴシック" panose="020B0600070205080204" pitchFamily="34" charset="-128"/>
              </a:rPr>
              <a:t>Forum and Challenges (All)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458176" y="5405737"/>
            <a:ext cx="32568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venir-Light" pitchFamily="34" charset="0"/>
              </a:rPr>
              <a:t>Meeting Ground Rules:</a:t>
            </a:r>
          </a:p>
          <a:p>
            <a:pPr marL="342900" indent="-342900">
              <a:buFontTx/>
              <a:buChar char="-"/>
              <a:defRPr/>
            </a:pPr>
            <a:r>
              <a:rPr lang="en-US" dirty="0">
                <a:latin typeface="Avenir-Light" pitchFamily="34" charset="0"/>
              </a:rPr>
              <a:t>Start on time/end on time</a:t>
            </a:r>
          </a:p>
          <a:p>
            <a:pPr marL="342900" indent="-342900">
              <a:buFontTx/>
              <a:buChar char="-"/>
              <a:defRPr/>
            </a:pPr>
            <a:r>
              <a:rPr lang="en-US" dirty="0">
                <a:latin typeface="Avenir-Light" pitchFamily="34" charset="0"/>
              </a:rPr>
              <a:t>Be awesome.</a:t>
            </a: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153</TotalTime>
  <Words>64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Avenir-Light</vt:lpstr>
      <vt:lpstr>Calibri</vt:lpstr>
      <vt:lpstr>Tahoma</vt:lpstr>
      <vt:lpstr>1_Office Theme</vt:lpstr>
      <vt:lpstr>2_Office Theme</vt:lpstr>
      <vt:lpstr>3_Office Theme</vt:lpstr>
      <vt:lpstr>Office Theme</vt:lpstr>
      <vt:lpstr>Weekly PM Meeting Agenda – 04/22/2016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Kristoffer von Bonsdorff</cp:lastModifiedBy>
  <cp:revision>13</cp:revision>
  <dcterms:created xsi:type="dcterms:W3CDTF">2016-03-29T16:15:12Z</dcterms:created>
  <dcterms:modified xsi:type="dcterms:W3CDTF">2016-04-22T20:53:22Z</dcterms:modified>
</cp:coreProperties>
</file>