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9" r:id="rId2"/>
    <p:sldMasterId id="2147483663" r:id="rId3"/>
    <p:sldMasterId id="2147483667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05C"/>
    <a:srgbClr val="381F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91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92B37-64D0-C248-BE68-AE990967768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CEBED-FC1C-264D-A920-2A8AEF22FA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06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48F8CD-D28B-9342-A786-443E0EC46AC8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7F8D8-23A3-CD43-89FE-0B856731D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197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AF41952-F075-DB44-86A9-8C7DA8DFA622}" type="datetime1">
              <a:rPr lang="en-US" sz="1050" smtClean="0"/>
              <a:t>3/29/2016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5279" y="1295145"/>
            <a:ext cx="7951519" cy="660106"/>
          </a:xfrm>
        </p:spPr>
        <p:txBody>
          <a:bodyPr anchor="b">
            <a:normAutofit/>
          </a:bodyPr>
          <a:lstStyle>
            <a:lvl1pPr algn="l">
              <a:defRPr sz="1800" b="1">
                <a:solidFill>
                  <a:srgbClr val="26105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122365"/>
            <a:ext cx="5111750" cy="3635360"/>
          </a:xfrm>
        </p:spPr>
        <p:txBody>
          <a:bodyPr>
            <a:normAutofit/>
          </a:bodyPr>
          <a:lstStyle>
            <a:lvl1pPr>
              <a:defRPr sz="1800">
                <a:solidFill>
                  <a:srgbClr val="26105C"/>
                </a:solidFill>
              </a:defRPr>
            </a:lvl1pPr>
            <a:lvl2pPr>
              <a:defRPr sz="1800">
                <a:solidFill>
                  <a:srgbClr val="26105C"/>
                </a:solidFill>
              </a:defRPr>
            </a:lvl2pPr>
            <a:lvl3pPr>
              <a:defRPr sz="1800">
                <a:solidFill>
                  <a:srgbClr val="26105C"/>
                </a:solidFill>
              </a:defRPr>
            </a:lvl3pPr>
            <a:lvl4pPr>
              <a:defRPr sz="1800">
                <a:solidFill>
                  <a:srgbClr val="26105C"/>
                </a:solidFill>
              </a:defRPr>
            </a:lvl4pPr>
            <a:lvl5pPr>
              <a:defRPr sz="1800">
                <a:solidFill>
                  <a:srgbClr val="26105C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5280" y="2122365"/>
            <a:ext cx="2730233" cy="3635359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61991"/>
            <a:ext cx="5486400" cy="37859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/>
                <a:ea typeface="+mj-ea"/>
                <a:cs typeface="Tahoma"/>
              </a:rPr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A051B-9E1D-014C-A99A-8134B59306EA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03140C2F-0472-3646-A569-C263A6637146}" type="datetime1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5020" y="2640423"/>
            <a:ext cx="467318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5020" y="4261825"/>
            <a:ext cx="3987380" cy="834811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785020" y="5233242"/>
            <a:ext cx="2133600" cy="365125"/>
          </a:xfrm>
        </p:spPr>
        <p:txBody>
          <a:bodyPr/>
          <a:lstStyle>
            <a:lvl1pPr>
              <a:defRPr>
                <a:latin typeface="Tahoma"/>
                <a:cs typeface="Tahoma"/>
              </a:defRPr>
            </a:lvl1pPr>
          </a:lstStyle>
          <a:p>
            <a:endParaRPr lang="en-US" smtClean="0"/>
          </a:p>
          <a:p>
            <a:fld id="{FD634E7C-A242-F748-8B72-646CEC7A92B7}" type="datetime1">
              <a:rPr lang="en-US" sz="1050" smtClean="0"/>
              <a:t>3/29/2016</a:t>
            </a:fld>
            <a:endParaRPr lang="en-US" sz="105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141C1-8A2A-A24C-A068-EE524861B4C9}" type="datetime1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785020" y="4303223"/>
            <a:ext cx="2133600" cy="365125"/>
          </a:xfrm>
        </p:spPr>
        <p:txBody>
          <a:bodyPr/>
          <a:lstStyle/>
          <a:p>
            <a:fld id="{62B8EA10-6873-9344-9602-A85D3FC0A1EE}" type="datetime1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Layout" Target="../slideLayouts/slideLayout10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A08B534-593C-7B4A-85B9-3AA3807E1ABF}" type="datetime1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4" name="Picture 13" descr="Vision_Arrows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61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5020" y="2643730"/>
            <a:ext cx="4901779" cy="15257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5020" y="4311578"/>
            <a:ext cx="4901780" cy="1136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5020" y="559836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52CFA570-0DC6-5C4B-A75E-91FED927997D}" type="datetime1">
              <a:rPr lang="en-US" smtClean="0"/>
              <a:t>3/29/2016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chemeClr val="bg1">
                    <a:lumMod val="40000"/>
                    <a:lumOff val="60000"/>
                  </a:schemeClr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Vison_logo_reversed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553200" y="687670"/>
            <a:ext cx="2200729" cy="402349"/>
          </a:xfrm>
          <a:prstGeom prst="rect">
            <a:avLst/>
          </a:prstGeom>
        </p:spPr>
      </p:pic>
      <p:pic>
        <p:nvPicPr>
          <p:cNvPr id="11" name="Picture 10" descr="Vision_Default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0" y="9030"/>
            <a:ext cx="3554087" cy="6839940"/>
          </a:xfrm>
          <a:prstGeom prst="rect">
            <a:avLst/>
          </a:prstGeom>
          <a:ln>
            <a:noFill/>
          </a:ln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bg1">
                <a:lumMod val="40000"/>
                <a:lumOff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Vision_SequeBox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2181128"/>
            <a:ext cx="5977327" cy="181057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436" y="2643730"/>
            <a:ext cx="4901779" cy="9158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69959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ln>
                  <a:noFill/>
                </a:ln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2217" y="6356350"/>
            <a:ext cx="92458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ln>
                  <a:noFill/>
                </a:ln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fld id="{AD2FDAB6-CBA2-3245-AFD9-79F5F584E3A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Vison_logo_small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rgbClr val="26105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05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05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05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Vision_TopBar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472303" y="0"/>
            <a:ext cx="8199394" cy="111865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280" y="150404"/>
            <a:ext cx="7678662" cy="710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280" y="1470616"/>
            <a:ext cx="795152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9506" y="6354308"/>
            <a:ext cx="3350536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95638" y="6356350"/>
            <a:ext cx="891161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>
                <a:solidFill>
                  <a:srgbClr val="26105C"/>
                </a:solidFill>
                <a:latin typeface="Tahoma"/>
                <a:cs typeface="Tahoma"/>
              </a:defRPr>
            </a:lvl1pPr>
          </a:lstStyle>
          <a:p>
            <a:fld id="{B799E8BE-8203-E44E-B7B4-9A507008A52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Vison_logo_small.png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92972" y="6414842"/>
            <a:ext cx="853468" cy="15545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 rot="10800000">
            <a:off x="492972" y="6342034"/>
            <a:ext cx="8193828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2" r:id="rId3"/>
    <p:sldLayoutId id="2147483673" r:id="rId4"/>
    <p:sldLayoutId id="2147483675" r:id="rId5"/>
    <p:sldLayoutId id="2147483676" r:id="rId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1800" b="1" kern="1200">
          <a:solidFill>
            <a:schemeClr val="bg1"/>
          </a:solidFill>
          <a:latin typeface="Tahoma"/>
          <a:ea typeface="+mj-ea"/>
          <a:cs typeface="Tahom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Tahoma"/>
          <a:ea typeface="+mn-ea"/>
          <a:cs typeface="Tahom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Tahoma"/>
          <a:ea typeface="+mn-ea"/>
          <a:cs typeface="Tahom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Tahoma"/>
          <a:ea typeface="+mn-ea"/>
          <a:cs typeface="Tahom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 smtClean="0"/>
          </a:p>
          <a:p>
            <a:fld id="{571CAFD2-3DB3-6A4E-84B0-975936C6F76D}" type="datetime1">
              <a:rPr lang="en-US" sz="1050" smtClean="0"/>
              <a:t>3/29/2016</a:t>
            </a:fld>
            <a:endParaRPr lang="en-US" sz="105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FDAB6-CBA2-3245-AFD9-79F5F584E3A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99E8BE-8203-E44E-B7B4-9A507008A5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570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Vision">
      <a:dk1>
        <a:srgbClr val="381F6B"/>
      </a:dk1>
      <a:lt1>
        <a:srgbClr val="FFFFFF"/>
      </a:lt1>
      <a:dk2>
        <a:srgbClr val="381F6B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ffice Theme">
  <a:themeElements>
    <a:clrScheme name="Custom 7">
      <a:dk1>
        <a:srgbClr val="26105C"/>
      </a:dk1>
      <a:lt1>
        <a:srgbClr val="FFFFFF"/>
      </a:lt1>
      <a:dk2>
        <a:srgbClr val="26105C"/>
      </a:dk2>
      <a:lt2>
        <a:srgbClr val="FFCF1E"/>
      </a:lt2>
      <a:accent1>
        <a:srgbClr val="77C1E3"/>
      </a:accent1>
      <a:accent2>
        <a:srgbClr val="FF9900"/>
      </a:accent2>
      <a:accent3>
        <a:srgbClr val="8E82BE"/>
      </a:accent3>
      <a:accent4>
        <a:srgbClr val="BAAED6"/>
      </a:accent4>
      <a:accent5>
        <a:srgbClr val="53565A"/>
      </a:accent5>
      <a:accent6>
        <a:srgbClr val="C8C9C7"/>
      </a:accent6>
      <a:hlink>
        <a:srgbClr val="007C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Vision_PPT</Template>
  <TotalTime>2</TotalTime>
  <Words>3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1_Office Theme</vt:lpstr>
      <vt:lpstr>2_Office Theme</vt:lpstr>
      <vt:lpstr>3_Office Theme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Ashley Fruechting</dc:creator>
  <cp:lastModifiedBy>Ashley Fruechting</cp:lastModifiedBy>
  <cp:revision>1</cp:revision>
  <dcterms:created xsi:type="dcterms:W3CDTF">2016-03-29T16:15:12Z</dcterms:created>
  <dcterms:modified xsi:type="dcterms:W3CDTF">2016-03-29T16:17:59Z</dcterms:modified>
</cp:coreProperties>
</file>