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  <p:sldMasterId id="2147483659" r:id="rId2"/>
    <p:sldMasterId id="2147483663" r:id="rId3"/>
    <p:sldMasterId id="2147483667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05C"/>
    <a:srgbClr val="381F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1" d="100"/>
          <a:sy n="51" d="100"/>
        </p:scale>
        <p:origin x="918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92B37-64D0-C248-BE68-AE990967768F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CEBED-FC1C-264D-A920-2A8AEF22F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067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8F8CD-D28B-9342-A786-443E0EC46AC8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7F8D8-23A3-CD43-89FE-0B856731D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197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FAF41952-F075-DB44-86A9-8C7DA8DFA622}" type="datetime1">
              <a:rPr lang="en-US" sz="1050" smtClean="0"/>
              <a:t>3/29/2016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279" y="1295145"/>
            <a:ext cx="7951519" cy="660106"/>
          </a:xfrm>
        </p:spPr>
        <p:txBody>
          <a:bodyPr anchor="b">
            <a:normAutofit/>
          </a:bodyPr>
          <a:lstStyle>
            <a:lvl1pPr algn="l">
              <a:defRPr sz="1800" b="1">
                <a:solidFill>
                  <a:srgbClr val="2610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122365"/>
            <a:ext cx="5111750" cy="363536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26105C"/>
                </a:solidFill>
              </a:defRPr>
            </a:lvl1pPr>
            <a:lvl2pPr>
              <a:defRPr sz="1800">
                <a:solidFill>
                  <a:srgbClr val="26105C"/>
                </a:solidFill>
              </a:defRPr>
            </a:lvl2pPr>
            <a:lvl3pPr>
              <a:defRPr sz="1800">
                <a:solidFill>
                  <a:srgbClr val="26105C"/>
                </a:solidFill>
              </a:defRPr>
            </a:lvl3pPr>
            <a:lvl4pPr>
              <a:defRPr sz="1800">
                <a:solidFill>
                  <a:srgbClr val="26105C"/>
                </a:solidFill>
              </a:defRPr>
            </a:lvl4pPr>
            <a:lvl5pPr>
              <a:defRPr sz="1800">
                <a:solidFill>
                  <a:srgbClr val="26105C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5280" y="2122365"/>
            <a:ext cx="2730233" cy="363535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61991"/>
            <a:ext cx="5486400" cy="37859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51B-9E1D-014C-A99A-8134B59306EA}" type="datetime1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03140C2F-0472-3646-A569-C263A6637146}" type="datetime1">
              <a:rPr lang="en-US" smtClean="0"/>
              <a:t>3/29/2016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FD634E7C-A242-F748-8B72-646CEC7A92B7}" type="datetime1">
              <a:rPr lang="en-US" sz="1050" smtClean="0"/>
              <a:t>3/29/2016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41C1-8A2A-A24C-A068-EE524861B4C9}" type="datetime1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62B8EA10-6873-9344-9602-A85D3FC0A1EE}" type="datetime1">
              <a:rPr lang="en-US" smtClean="0"/>
              <a:t>3/29/2016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2A08B534-593C-7B4A-85B9-3AA3807E1ABF}" type="datetime1">
              <a:rPr lang="en-US" smtClean="0"/>
              <a:t>3/29/2016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4" name="Picture 13" descr="Vision_Arrows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52CFA570-0DC6-5C4B-A75E-91FED927997D}" type="datetime1">
              <a:rPr lang="en-US" smtClean="0"/>
              <a:t>3/29/2016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1" name="Picture 10" descr="Vision_Default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Vision_SequeBox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181128"/>
            <a:ext cx="5977327" cy="181057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436" y="2643730"/>
            <a:ext cx="4901779" cy="9158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ln>
                  <a:noFill/>
                </a:ln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ln>
                  <a:noFill/>
                </a:ln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Vison_logo_small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rgbClr val="26105C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sion_TopBar.png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72303" y="0"/>
            <a:ext cx="8199394" cy="111865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280" y="1470616"/>
            <a:ext cx="79515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19506" y="6354308"/>
            <a:ext cx="335053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5638" y="6356350"/>
            <a:ext cx="891161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fld id="{B799E8BE-8203-E44E-B7B4-9A507008A52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Vison_logo_small.png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2" r:id="rId3"/>
    <p:sldLayoutId id="2147483673" r:id="rId4"/>
    <p:sldLayoutId id="2147483675" r:id="rId5"/>
    <p:sldLayoutId id="2147483676" r:id="rId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 smtClean="0"/>
          </a:p>
          <a:p>
            <a:fld id="{571CAFD2-3DB3-6A4E-84B0-975936C6F76D}" type="datetime1">
              <a:rPr lang="en-US" sz="1050" smtClean="0"/>
              <a:t>3/29/2016</a:t>
            </a:fld>
            <a:endParaRPr lang="en-US" sz="10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570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Custom 7">
      <a:dk1>
        <a:srgbClr val="26105C"/>
      </a:dk1>
      <a:lt1>
        <a:srgbClr val="FFFFFF"/>
      </a:lt1>
      <a:dk2>
        <a:srgbClr val="26105C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Vision_PPT</Template>
  <TotalTime>2</TotalTime>
  <Words>3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1_Office Theme</vt:lpstr>
      <vt:lpstr>2_Office Theme</vt:lpstr>
      <vt:lpstr>3_Office Theme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Fruechting</dc:creator>
  <cp:lastModifiedBy>Ashley Fruechting</cp:lastModifiedBy>
  <cp:revision>1</cp:revision>
  <dcterms:created xsi:type="dcterms:W3CDTF">2016-03-29T16:15:12Z</dcterms:created>
  <dcterms:modified xsi:type="dcterms:W3CDTF">2016-03-29T16:17:59Z</dcterms:modified>
</cp:coreProperties>
</file>