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6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7/27/2016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260</TotalTime>
  <Words>4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Avenir-Heavy</vt:lpstr>
      <vt:lpstr>Avenir-Light</vt:lpstr>
      <vt:lpstr>Avenir-Medium</vt:lpstr>
      <vt:lpstr>Calibri</vt:lpstr>
      <vt:lpstr>Tahoma</vt:lpstr>
      <vt:lpstr>2_Office Theme</vt:lpstr>
      <vt:lpstr>Office Theme</vt:lpstr>
      <vt:lpstr>3. Implementation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Michaela Fraser</cp:lastModifiedBy>
  <cp:revision>35</cp:revision>
  <dcterms:created xsi:type="dcterms:W3CDTF">2016-04-28T00:00:03Z</dcterms:created>
  <dcterms:modified xsi:type="dcterms:W3CDTF">2016-07-27T20:26:20Z</dcterms:modified>
</cp:coreProperties>
</file>