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7" r:id="rId2"/>
  </p:sldMasterIdLst>
  <p:notesMasterIdLst>
    <p:notesMasterId r:id="rId4"/>
  </p:notesMasterIdLst>
  <p:handoutMasterIdLst>
    <p:handoutMasterId r:id="rId5"/>
  </p:handoutMasterIdLst>
  <p:sldIdLst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05C"/>
    <a:srgbClr val="38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660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92B37-64D0-C248-BE68-AE990967768F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CEBED-FC1C-264D-A920-2A8AEF22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067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8F8CD-D28B-9342-A786-443E0EC46AC8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7F8D8-23A3-CD43-89FE-0B856731D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19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5020" y="1980318"/>
            <a:ext cx="467318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5020" y="3196369"/>
            <a:ext cx="3987380" cy="62610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5020" y="3924932"/>
            <a:ext cx="2133600" cy="273844"/>
          </a:xfr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/>
          </a:p>
          <a:p>
            <a:fld id="{FD634E7C-A242-F748-8B72-646CEC7A92B7}" type="datetime1">
              <a:rPr lang="en-US" sz="1050" smtClean="0"/>
              <a:t>7/27/2016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21494"/>
            <a:ext cx="5486400" cy="28394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41C1-8A2A-A24C-A068-EE524861B4C9}" type="datetime1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85020" y="3227418"/>
            <a:ext cx="2133600" cy="273844"/>
          </a:xfrm>
        </p:spPr>
        <p:txBody>
          <a:bodyPr/>
          <a:lstStyle/>
          <a:p>
            <a:fld id="{62B8EA10-6873-9344-9602-A85D3FC0A1EE}" type="datetime1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-Light" pitchFamily="34" charset="0"/>
              </a:defRPr>
            </a:lvl1pPr>
            <a:lvl2pPr marL="557213" indent="-214313">
              <a:buFontTx/>
              <a:buBlip>
                <a:blip r:embed="rId2"/>
              </a:buBlip>
              <a:defRPr b="0">
                <a:latin typeface="Avenir-Light" pitchFamily="34" charset="0"/>
              </a:defRPr>
            </a:lvl2pPr>
            <a:lvl3pPr marL="8572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3pPr>
            <a:lvl4pPr marL="12001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4pPr>
            <a:lvl5pPr marL="15430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1875" baseline="0">
                <a:solidFill>
                  <a:srgbClr val="6294B0"/>
                </a:solidFill>
                <a:latin typeface="Avenir-Medium" pitchFamily="34" charset="0"/>
              </a:defRPr>
            </a:lvl1pPr>
          </a:lstStyle>
          <a:p>
            <a:r>
              <a:rPr lang="en-US" dirty="0"/>
              <a:t>SUBTITLE/SLIDE TITLE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0"/>
            <a:ext cx="7010400" cy="400050"/>
          </a:xfrm>
        </p:spPr>
        <p:txBody>
          <a:bodyPr>
            <a:noAutofit/>
          </a:bodyPr>
          <a:lstStyle>
            <a:lvl1pPr>
              <a:defRPr sz="2250">
                <a:solidFill>
                  <a:schemeClr val="bg1"/>
                </a:solidFill>
                <a:latin typeface="Avenir-Heavy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7676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80" y="971359"/>
            <a:ext cx="7951519" cy="49508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261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91774"/>
            <a:ext cx="5111750" cy="272652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26105C"/>
                </a:solidFill>
              </a:defRPr>
            </a:lvl1pPr>
            <a:lvl2pPr>
              <a:defRPr sz="1800">
                <a:solidFill>
                  <a:srgbClr val="26105C"/>
                </a:solidFill>
              </a:defRPr>
            </a:lvl2pPr>
            <a:lvl3pPr>
              <a:defRPr sz="1800">
                <a:solidFill>
                  <a:srgbClr val="26105C"/>
                </a:solidFill>
              </a:defRPr>
            </a:lvl3pPr>
            <a:lvl4pPr>
              <a:defRPr sz="1800">
                <a:solidFill>
                  <a:srgbClr val="26105C"/>
                </a:solidFill>
              </a:defRPr>
            </a:lvl4pPr>
            <a:lvl5pPr>
              <a:defRPr sz="1800">
                <a:solidFill>
                  <a:srgbClr val="26105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281" y="1591774"/>
            <a:ext cx="2730233" cy="272651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1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5021" y="1982798"/>
            <a:ext cx="4901779" cy="1144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5020" y="3233684"/>
            <a:ext cx="4901780" cy="852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5020" y="41987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52CFA570-0DC6-5C4B-A75E-91FED927997D}" type="datetime1">
              <a:rPr lang="en-US" smtClean="0"/>
              <a:t>7/27/2016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9959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217" y="4767263"/>
            <a:ext cx="924582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fld id="{AD2FDAB6-CBA2-3245-AFD9-79F5F584E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Vison_logo_reversed.png"/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53201" y="515746"/>
            <a:ext cx="2200729" cy="402337"/>
          </a:xfrm>
          <a:prstGeom prst="rect">
            <a:avLst/>
          </a:prstGeom>
        </p:spPr>
      </p:pic>
      <p:pic>
        <p:nvPicPr>
          <p:cNvPr id="11" name="Picture 10" descr="Vision_Default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2672602" cy="5143500"/>
          </a:xfrm>
          <a:prstGeom prst="rect">
            <a:avLst/>
          </a:prstGeom>
          <a:ln>
            <a:noFill/>
          </a:ln>
        </p:spPr>
      </p:pic>
      <p:cxnSp>
        <p:nvCxnSpPr>
          <p:cNvPr id="13" name="Straight Connector 12"/>
          <p:cNvCxnSpPr/>
          <p:nvPr userDrawn="1"/>
        </p:nvCxnSpPr>
        <p:spPr>
          <a:xfrm rot="10800000">
            <a:off x="492972" y="4756526"/>
            <a:ext cx="8193828" cy="1191"/>
          </a:xfrm>
          <a:prstGeom prst="line">
            <a:avLst/>
          </a:prstGeom>
          <a:ln w="127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7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sion_TopBa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2303" y="0"/>
            <a:ext cx="8199394" cy="8389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280" y="1102963"/>
            <a:ext cx="795152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9506" y="4765731"/>
            <a:ext cx="3350536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5639" y="4767263"/>
            <a:ext cx="891161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fld id="{B799E8BE-8203-E44E-B7B4-9A507008A5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Vison_logo_small.png"/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92972" y="4811132"/>
            <a:ext cx="853468" cy="1554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rot="10800000">
            <a:off x="492972" y="4756526"/>
            <a:ext cx="8193828" cy="119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5" r:id="rId5"/>
    <p:sldLayoutId id="2147483676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bg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573" y="4074395"/>
            <a:ext cx="8617227" cy="900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Implementation Timeline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443" y="-12542"/>
            <a:ext cx="8617227" cy="900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Vision">
      <a:dk1>
        <a:srgbClr val="381F6B"/>
      </a:dk1>
      <a:lt1>
        <a:srgbClr val="FFFFFF"/>
      </a:lt1>
      <a:dk2>
        <a:srgbClr val="381F6B"/>
      </a:dk2>
      <a:lt2>
        <a:srgbClr val="FFCF1E"/>
      </a:lt2>
      <a:accent1>
        <a:srgbClr val="77C1E3"/>
      </a:accent1>
      <a:accent2>
        <a:srgbClr val="FF9900"/>
      </a:accent2>
      <a:accent3>
        <a:srgbClr val="8E82BE"/>
      </a:accent3>
      <a:accent4>
        <a:srgbClr val="BAAED6"/>
      </a:accent4>
      <a:accent5>
        <a:srgbClr val="53565A"/>
      </a:accent5>
      <a:accent6>
        <a:srgbClr val="C8C9C7"/>
      </a:accent6>
      <a:hlink>
        <a:srgbClr val="007C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kickoff agenda 042616</Template>
  <TotalTime>262</TotalTime>
  <Words>4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Avenir-Heavy</vt:lpstr>
      <vt:lpstr>Avenir-Light</vt:lpstr>
      <vt:lpstr>Avenir-Medium</vt:lpstr>
      <vt:lpstr>Calibri</vt:lpstr>
      <vt:lpstr>Tahoma</vt:lpstr>
      <vt:lpstr>2_Office Theme</vt:lpstr>
      <vt:lpstr>Office Theme</vt:lpstr>
      <vt:lpstr>3. Implementation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Redesign Project Kick-Off Olathe, KS</dc:title>
  <dc:creator>Michaela Fraser</dc:creator>
  <cp:lastModifiedBy>Michaela Fraser</cp:lastModifiedBy>
  <cp:revision>34</cp:revision>
  <dcterms:created xsi:type="dcterms:W3CDTF">2016-04-28T00:00:03Z</dcterms:created>
  <dcterms:modified xsi:type="dcterms:W3CDTF">2016-07-27T20:25:48Z</dcterms:modified>
</cp:coreProperties>
</file>