
<file path=[Content_Types].xml><?xml version="1.0" encoding="utf-8"?>
<Types xmlns="http://schemas.openxmlformats.org/package/2006/content-types">
  <Default Extension="png" ContentType="image/png"/>
  <Default Extension="pdf" ContentType="application/pd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bookmarkIdSeed="2">
  <p:sldMasterIdLst>
    <p:sldMasterId id="2147483664" r:id="rId1"/>
    <p:sldMasterId id="2147483666" r:id="rId2"/>
    <p:sldMasterId id="2147483668" r:id="rId3"/>
  </p:sldMasterIdLst>
  <p:notesMasterIdLst>
    <p:notesMasterId r:id="rId16"/>
  </p:notesMasterIdLst>
  <p:handoutMasterIdLst>
    <p:handoutMasterId r:id="rId17"/>
  </p:handoutMasterIdLst>
  <p:sldIdLst>
    <p:sldId id="311" r:id="rId4"/>
    <p:sldId id="353" r:id="rId5"/>
    <p:sldId id="350" r:id="rId6"/>
    <p:sldId id="351" r:id="rId7"/>
    <p:sldId id="344" r:id="rId8"/>
    <p:sldId id="345" r:id="rId9"/>
    <p:sldId id="346" r:id="rId10"/>
    <p:sldId id="355" r:id="rId11"/>
    <p:sldId id="356" r:id="rId12"/>
    <p:sldId id="347" r:id="rId13"/>
    <p:sldId id="340" r:id="rId14"/>
    <p:sldId id="341" r:id="rId15"/>
  </p:sldIdLst>
  <p:sldSz cx="7772400" cy="10058400"/>
  <p:notesSz cx="7016750" cy="930275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47">
          <p15:clr>
            <a:srgbClr val="A4A3A4"/>
          </p15:clr>
        </p15:guide>
        <p15:guide id="2" pos="1449">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81F6B"/>
    <a:srgbClr val="F9F9F9"/>
    <a:srgbClr val="76C1E3"/>
    <a:srgbClr val="FF9900"/>
    <a:srgbClr val="000000"/>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19" autoAdjust="0"/>
    <p:restoredTop sz="89988" autoAdjust="0"/>
  </p:normalViewPr>
  <p:slideViewPr>
    <p:cSldViewPr snapToGrid="0" snapToObjects="1">
      <p:cViewPr>
        <p:scale>
          <a:sx n="110" d="100"/>
          <a:sy n="110" d="100"/>
        </p:scale>
        <p:origin x="2124" y="-342"/>
      </p:cViewPr>
      <p:guideLst>
        <p:guide orient="horz" pos="3147"/>
        <p:guide pos="1449"/>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tableStyles" Target="tableStyle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10" Type="http://schemas.openxmlformats.org/officeDocument/2006/relationships/slide" Target="slides/slide7.xml"/><Relationship Id="rId19"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0592" cy="465138"/>
          </a:xfrm>
          <a:prstGeom prst="rect">
            <a:avLst/>
          </a:prstGeom>
        </p:spPr>
        <p:txBody>
          <a:bodyPr vert="horz" lIns="93251" tIns="46625" rIns="93251" bIns="46625" rtlCol="0"/>
          <a:lstStyle>
            <a:lvl1pPr algn="l">
              <a:defRPr sz="1200"/>
            </a:lvl1pPr>
          </a:lstStyle>
          <a:p>
            <a:endParaRPr lang="en-US"/>
          </a:p>
        </p:txBody>
      </p:sp>
      <p:sp>
        <p:nvSpPr>
          <p:cNvPr id="3" name="Date Placeholder 2"/>
          <p:cNvSpPr>
            <a:spLocks noGrp="1"/>
          </p:cNvSpPr>
          <p:nvPr>
            <p:ph type="dt" sz="quarter" idx="1"/>
          </p:nvPr>
        </p:nvSpPr>
        <p:spPr>
          <a:xfrm>
            <a:off x="3974534" y="0"/>
            <a:ext cx="3040592" cy="465138"/>
          </a:xfrm>
          <a:prstGeom prst="rect">
            <a:avLst/>
          </a:prstGeom>
        </p:spPr>
        <p:txBody>
          <a:bodyPr vert="horz" lIns="93251" tIns="46625" rIns="93251" bIns="46625" rtlCol="0"/>
          <a:lstStyle>
            <a:lvl1pPr algn="r">
              <a:defRPr sz="1200"/>
            </a:lvl1pPr>
          </a:lstStyle>
          <a:p>
            <a:fld id="{112C5567-9408-5249-96DD-D104ECDA8444}" type="datetime1">
              <a:rPr lang="en-US" smtClean="0"/>
              <a:pPr/>
              <a:t>11/9/2016</a:t>
            </a:fld>
            <a:endParaRPr lang="en-US"/>
          </a:p>
        </p:txBody>
      </p:sp>
      <p:sp>
        <p:nvSpPr>
          <p:cNvPr id="4" name="Footer Placeholder 3"/>
          <p:cNvSpPr>
            <a:spLocks noGrp="1"/>
          </p:cNvSpPr>
          <p:nvPr>
            <p:ph type="ftr" sz="quarter" idx="2"/>
          </p:nvPr>
        </p:nvSpPr>
        <p:spPr>
          <a:xfrm>
            <a:off x="0" y="8835998"/>
            <a:ext cx="3040592" cy="465138"/>
          </a:xfrm>
          <a:prstGeom prst="rect">
            <a:avLst/>
          </a:prstGeom>
        </p:spPr>
        <p:txBody>
          <a:bodyPr vert="horz" lIns="93251" tIns="46625" rIns="93251" bIns="46625" rtlCol="0" anchor="b"/>
          <a:lstStyle>
            <a:lvl1pPr algn="l">
              <a:defRPr sz="1200"/>
            </a:lvl1pPr>
          </a:lstStyle>
          <a:p>
            <a:endParaRPr lang="en-US"/>
          </a:p>
        </p:txBody>
      </p:sp>
      <p:sp>
        <p:nvSpPr>
          <p:cNvPr id="5" name="Slide Number Placeholder 4"/>
          <p:cNvSpPr>
            <a:spLocks noGrp="1"/>
          </p:cNvSpPr>
          <p:nvPr>
            <p:ph type="sldNum" sz="quarter" idx="3"/>
          </p:nvPr>
        </p:nvSpPr>
        <p:spPr>
          <a:xfrm>
            <a:off x="3974534" y="8835998"/>
            <a:ext cx="3040592" cy="465138"/>
          </a:xfrm>
          <a:prstGeom prst="rect">
            <a:avLst/>
          </a:prstGeom>
        </p:spPr>
        <p:txBody>
          <a:bodyPr vert="horz" lIns="93251" tIns="46625" rIns="93251" bIns="46625" rtlCol="0" anchor="b"/>
          <a:lstStyle>
            <a:lvl1pPr algn="r">
              <a:defRPr sz="1200"/>
            </a:lvl1pPr>
          </a:lstStyle>
          <a:p>
            <a:fld id="{B9FCF9ED-5388-094E-8448-3DA068822931}" type="slidenum">
              <a:rPr lang="en-US" smtClean="0"/>
              <a:pPr/>
              <a:t>‹#›</a:t>
            </a:fld>
            <a:endParaRPr lang="en-US"/>
          </a:p>
        </p:txBody>
      </p:sp>
    </p:spTree>
    <p:extLst>
      <p:ext uri="{BB962C8B-B14F-4D97-AF65-F5344CB8AC3E}">
        <p14:creationId xmlns:p14="http://schemas.microsoft.com/office/powerpoint/2010/main" val="263755726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0592" cy="465138"/>
          </a:xfrm>
          <a:prstGeom prst="rect">
            <a:avLst/>
          </a:prstGeom>
        </p:spPr>
        <p:txBody>
          <a:bodyPr vert="horz" lIns="93251" tIns="46625" rIns="93251" bIns="46625" rtlCol="0"/>
          <a:lstStyle>
            <a:lvl1pPr algn="l">
              <a:defRPr sz="1200"/>
            </a:lvl1pPr>
          </a:lstStyle>
          <a:p>
            <a:endParaRPr lang="en-US"/>
          </a:p>
        </p:txBody>
      </p:sp>
      <p:sp>
        <p:nvSpPr>
          <p:cNvPr id="3" name="Date Placeholder 2"/>
          <p:cNvSpPr>
            <a:spLocks noGrp="1"/>
          </p:cNvSpPr>
          <p:nvPr>
            <p:ph type="dt" idx="1"/>
          </p:nvPr>
        </p:nvSpPr>
        <p:spPr>
          <a:xfrm>
            <a:off x="3974534" y="0"/>
            <a:ext cx="3040592" cy="465138"/>
          </a:xfrm>
          <a:prstGeom prst="rect">
            <a:avLst/>
          </a:prstGeom>
        </p:spPr>
        <p:txBody>
          <a:bodyPr vert="horz" lIns="93251" tIns="46625" rIns="93251" bIns="46625" rtlCol="0"/>
          <a:lstStyle>
            <a:lvl1pPr algn="r">
              <a:defRPr sz="1200"/>
            </a:lvl1pPr>
          </a:lstStyle>
          <a:p>
            <a:fld id="{FCB457B2-8B38-7748-870C-071E48B983B4}" type="datetime1">
              <a:rPr lang="en-US" smtClean="0"/>
              <a:pPr/>
              <a:t>11/9/2016</a:t>
            </a:fld>
            <a:endParaRPr lang="en-US"/>
          </a:p>
        </p:txBody>
      </p:sp>
      <p:sp>
        <p:nvSpPr>
          <p:cNvPr id="4" name="Slide Image Placeholder 3"/>
          <p:cNvSpPr>
            <a:spLocks noGrp="1" noRot="1" noChangeAspect="1"/>
          </p:cNvSpPr>
          <p:nvPr>
            <p:ph type="sldImg" idx="2"/>
          </p:nvPr>
        </p:nvSpPr>
        <p:spPr>
          <a:xfrm>
            <a:off x="2160588" y="696913"/>
            <a:ext cx="2695575" cy="3489325"/>
          </a:xfrm>
          <a:prstGeom prst="rect">
            <a:avLst/>
          </a:prstGeom>
          <a:noFill/>
          <a:ln w="12700">
            <a:solidFill>
              <a:prstClr val="black"/>
            </a:solidFill>
          </a:ln>
        </p:spPr>
        <p:txBody>
          <a:bodyPr vert="horz" lIns="93251" tIns="46625" rIns="93251" bIns="46625" rtlCol="0" anchor="ctr"/>
          <a:lstStyle/>
          <a:p>
            <a:endParaRPr lang="en-US"/>
          </a:p>
        </p:txBody>
      </p:sp>
      <p:sp>
        <p:nvSpPr>
          <p:cNvPr id="5" name="Notes Placeholder 4"/>
          <p:cNvSpPr>
            <a:spLocks noGrp="1"/>
          </p:cNvSpPr>
          <p:nvPr>
            <p:ph type="body" sz="quarter" idx="3"/>
          </p:nvPr>
        </p:nvSpPr>
        <p:spPr>
          <a:xfrm>
            <a:off x="701675" y="4418806"/>
            <a:ext cx="5613400" cy="4186238"/>
          </a:xfrm>
          <a:prstGeom prst="rect">
            <a:avLst/>
          </a:prstGeom>
        </p:spPr>
        <p:txBody>
          <a:bodyPr vert="horz" lIns="93251" tIns="46625" rIns="93251" bIns="46625"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35998"/>
            <a:ext cx="3040592" cy="465138"/>
          </a:xfrm>
          <a:prstGeom prst="rect">
            <a:avLst/>
          </a:prstGeom>
        </p:spPr>
        <p:txBody>
          <a:bodyPr vert="horz" lIns="93251" tIns="46625" rIns="93251" bIns="46625" rtlCol="0" anchor="b"/>
          <a:lstStyle>
            <a:lvl1pPr algn="l">
              <a:defRPr sz="1200"/>
            </a:lvl1pPr>
          </a:lstStyle>
          <a:p>
            <a:endParaRPr lang="en-US"/>
          </a:p>
        </p:txBody>
      </p:sp>
      <p:sp>
        <p:nvSpPr>
          <p:cNvPr id="7" name="Slide Number Placeholder 6"/>
          <p:cNvSpPr>
            <a:spLocks noGrp="1"/>
          </p:cNvSpPr>
          <p:nvPr>
            <p:ph type="sldNum" sz="quarter" idx="5"/>
          </p:nvPr>
        </p:nvSpPr>
        <p:spPr>
          <a:xfrm>
            <a:off x="3974534" y="8835998"/>
            <a:ext cx="3040592" cy="465138"/>
          </a:xfrm>
          <a:prstGeom prst="rect">
            <a:avLst/>
          </a:prstGeom>
        </p:spPr>
        <p:txBody>
          <a:bodyPr vert="horz" lIns="93251" tIns="46625" rIns="93251" bIns="46625" rtlCol="0" anchor="b"/>
          <a:lstStyle>
            <a:lvl1pPr algn="r">
              <a:defRPr sz="1200"/>
            </a:lvl1pPr>
          </a:lstStyle>
          <a:p>
            <a:fld id="{244EEFE2-EF1D-E846-8B93-6F1FB3CDEDD4}" type="slidenum">
              <a:rPr lang="en-US" smtClean="0"/>
              <a:pPr/>
              <a:t>‹#›</a:t>
            </a:fld>
            <a:endParaRPr lang="en-US"/>
          </a:p>
        </p:txBody>
      </p:sp>
    </p:spTree>
    <p:extLst>
      <p:ext uri="{BB962C8B-B14F-4D97-AF65-F5344CB8AC3E}">
        <p14:creationId xmlns:p14="http://schemas.microsoft.com/office/powerpoint/2010/main" val="2693060111"/>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Tx/>
              <a:buNone/>
            </a:pPr>
            <a:endParaRPr lang="en-US" dirty="0"/>
          </a:p>
        </p:txBody>
      </p:sp>
      <p:sp>
        <p:nvSpPr>
          <p:cNvPr id="4" name="Slide Number Placeholder 3"/>
          <p:cNvSpPr>
            <a:spLocks noGrp="1"/>
          </p:cNvSpPr>
          <p:nvPr>
            <p:ph type="sldNum" sz="quarter" idx="10"/>
          </p:nvPr>
        </p:nvSpPr>
        <p:spPr/>
        <p:txBody>
          <a:bodyPr/>
          <a:lstStyle/>
          <a:p>
            <a:fld id="{244EEFE2-EF1D-E846-8B93-6F1FB3CDEDD4}" type="slidenum">
              <a:rPr lang="en-US" smtClean="0"/>
              <a:pPr/>
              <a:t>2</a:t>
            </a:fld>
            <a:endParaRPr lang="en-US"/>
          </a:p>
        </p:txBody>
      </p:sp>
    </p:spTree>
    <p:extLst>
      <p:ext uri="{BB962C8B-B14F-4D97-AF65-F5344CB8AC3E}">
        <p14:creationId xmlns:p14="http://schemas.microsoft.com/office/powerpoint/2010/main" val="274571567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44EEFE2-EF1D-E846-8B93-6F1FB3CDEDD4}" type="slidenum">
              <a:rPr lang="en-US" smtClean="0"/>
              <a:pPr/>
              <a:t>12</a:t>
            </a:fld>
            <a:endParaRPr lang="en-US"/>
          </a:p>
        </p:txBody>
      </p:sp>
    </p:spTree>
    <p:extLst>
      <p:ext uri="{BB962C8B-B14F-4D97-AF65-F5344CB8AC3E}">
        <p14:creationId xmlns:p14="http://schemas.microsoft.com/office/powerpoint/2010/main" val="18745751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Shape 105"/>
          <p:cNvSpPr txBox="1">
            <a:spLocks noGrp="1"/>
          </p:cNvSpPr>
          <p:nvPr>
            <p:ph type="body" idx="1"/>
          </p:nvPr>
        </p:nvSpPr>
        <p:spPr>
          <a:xfrm>
            <a:off x="701675" y="4418805"/>
            <a:ext cx="5613399" cy="4186238"/>
          </a:xfrm>
          <a:prstGeom prst="rect">
            <a:avLst/>
          </a:prstGeom>
        </p:spPr>
        <p:txBody>
          <a:bodyPr lIns="91425" tIns="91425" rIns="91425" bIns="91425" anchor="t" anchorCtr="0">
            <a:noAutofit/>
          </a:bodyPr>
          <a:lstStyle/>
          <a:p>
            <a:pPr lvl="0">
              <a:spcBef>
                <a:spcPts val="0"/>
              </a:spcBef>
              <a:buNone/>
            </a:pPr>
            <a:endParaRPr/>
          </a:p>
        </p:txBody>
      </p:sp>
      <p:sp>
        <p:nvSpPr>
          <p:cNvPr id="106" name="Shape 106"/>
          <p:cNvSpPr>
            <a:spLocks noGrp="1" noRot="1" noChangeAspect="1"/>
          </p:cNvSpPr>
          <p:nvPr>
            <p:ph type="sldImg" idx="2"/>
          </p:nvPr>
        </p:nvSpPr>
        <p:spPr>
          <a:xfrm>
            <a:off x="2160588" y="696913"/>
            <a:ext cx="2695575" cy="3489325"/>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1394787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Shape 115"/>
          <p:cNvSpPr txBox="1">
            <a:spLocks noGrp="1"/>
          </p:cNvSpPr>
          <p:nvPr>
            <p:ph type="body" idx="1"/>
          </p:nvPr>
        </p:nvSpPr>
        <p:spPr>
          <a:xfrm>
            <a:off x="701675" y="4418805"/>
            <a:ext cx="5613399" cy="4186238"/>
          </a:xfrm>
          <a:prstGeom prst="rect">
            <a:avLst/>
          </a:prstGeom>
        </p:spPr>
        <p:txBody>
          <a:bodyPr lIns="91425" tIns="91425" rIns="91425" bIns="91425" anchor="t" anchorCtr="0">
            <a:noAutofit/>
          </a:bodyPr>
          <a:lstStyle/>
          <a:p>
            <a:pPr lvl="0">
              <a:spcBef>
                <a:spcPts val="0"/>
              </a:spcBef>
              <a:buNone/>
            </a:pPr>
            <a:endParaRPr dirty="0"/>
          </a:p>
        </p:txBody>
      </p:sp>
      <p:sp>
        <p:nvSpPr>
          <p:cNvPr id="116" name="Shape 116"/>
          <p:cNvSpPr>
            <a:spLocks noGrp="1" noRot="1" noChangeAspect="1"/>
          </p:cNvSpPr>
          <p:nvPr>
            <p:ph type="sldImg" idx="2"/>
          </p:nvPr>
        </p:nvSpPr>
        <p:spPr>
          <a:xfrm>
            <a:off x="2160588" y="696913"/>
            <a:ext cx="2695575" cy="3489325"/>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853522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Shape 105"/>
          <p:cNvSpPr txBox="1">
            <a:spLocks noGrp="1"/>
          </p:cNvSpPr>
          <p:nvPr>
            <p:ph type="body" idx="1"/>
          </p:nvPr>
        </p:nvSpPr>
        <p:spPr>
          <a:xfrm>
            <a:off x="701675" y="4418805"/>
            <a:ext cx="5613399" cy="4186238"/>
          </a:xfrm>
          <a:prstGeom prst="rect">
            <a:avLst/>
          </a:prstGeom>
        </p:spPr>
        <p:txBody>
          <a:bodyPr lIns="91425" tIns="91425" rIns="91425" bIns="91425" anchor="t" anchorCtr="0">
            <a:noAutofit/>
          </a:bodyPr>
          <a:lstStyle/>
          <a:p>
            <a:pPr lvl="0">
              <a:spcBef>
                <a:spcPts val="0"/>
              </a:spcBef>
              <a:buNone/>
            </a:pPr>
            <a:endParaRPr/>
          </a:p>
        </p:txBody>
      </p:sp>
      <p:sp>
        <p:nvSpPr>
          <p:cNvPr id="106" name="Shape 106"/>
          <p:cNvSpPr>
            <a:spLocks noGrp="1" noRot="1" noChangeAspect="1"/>
          </p:cNvSpPr>
          <p:nvPr>
            <p:ph type="sldImg" idx="2"/>
          </p:nvPr>
        </p:nvSpPr>
        <p:spPr>
          <a:xfrm>
            <a:off x="2160588" y="696913"/>
            <a:ext cx="2695575" cy="3489325"/>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6560563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Shape 105"/>
          <p:cNvSpPr txBox="1">
            <a:spLocks noGrp="1"/>
          </p:cNvSpPr>
          <p:nvPr>
            <p:ph type="body" idx="1"/>
          </p:nvPr>
        </p:nvSpPr>
        <p:spPr>
          <a:xfrm>
            <a:off x="701675" y="4418805"/>
            <a:ext cx="5613399" cy="4186238"/>
          </a:xfrm>
          <a:prstGeom prst="rect">
            <a:avLst/>
          </a:prstGeom>
        </p:spPr>
        <p:txBody>
          <a:bodyPr lIns="91425" tIns="91425" rIns="91425" bIns="91425" anchor="t" anchorCtr="0">
            <a:noAutofit/>
          </a:bodyPr>
          <a:lstStyle/>
          <a:p>
            <a:pPr lvl="0">
              <a:spcBef>
                <a:spcPts val="0"/>
              </a:spcBef>
              <a:buNone/>
            </a:pPr>
            <a:endParaRPr/>
          </a:p>
        </p:txBody>
      </p:sp>
      <p:sp>
        <p:nvSpPr>
          <p:cNvPr id="106" name="Shape 106"/>
          <p:cNvSpPr>
            <a:spLocks noGrp="1" noRot="1" noChangeAspect="1"/>
          </p:cNvSpPr>
          <p:nvPr>
            <p:ph type="sldImg" idx="2"/>
          </p:nvPr>
        </p:nvSpPr>
        <p:spPr>
          <a:xfrm>
            <a:off x="2160588" y="696913"/>
            <a:ext cx="2695575" cy="3489325"/>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81790168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Shape 105"/>
          <p:cNvSpPr txBox="1">
            <a:spLocks noGrp="1"/>
          </p:cNvSpPr>
          <p:nvPr>
            <p:ph type="body" idx="1"/>
          </p:nvPr>
        </p:nvSpPr>
        <p:spPr>
          <a:xfrm>
            <a:off x="701675" y="4418805"/>
            <a:ext cx="5613399" cy="4186238"/>
          </a:xfrm>
          <a:prstGeom prst="rect">
            <a:avLst/>
          </a:prstGeom>
        </p:spPr>
        <p:txBody>
          <a:bodyPr lIns="91425" tIns="91425" rIns="91425" bIns="91425" anchor="t" anchorCtr="0">
            <a:noAutofit/>
          </a:bodyPr>
          <a:lstStyle/>
          <a:p>
            <a:pPr lvl="0">
              <a:spcBef>
                <a:spcPts val="0"/>
              </a:spcBef>
              <a:buNone/>
            </a:pPr>
            <a:endParaRPr/>
          </a:p>
        </p:txBody>
      </p:sp>
      <p:sp>
        <p:nvSpPr>
          <p:cNvPr id="106" name="Shape 106"/>
          <p:cNvSpPr>
            <a:spLocks noGrp="1" noRot="1" noChangeAspect="1"/>
          </p:cNvSpPr>
          <p:nvPr>
            <p:ph type="sldImg" idx="2"/>
          </p:nvPr>
        </p:nvSpPr>
        <p:spPr>
          <a:xfrm>
            <a:off x="2160588" y="696913"/>
            <a:ext cx="2695575" cy="3489325"/>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2920504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Shape 105"/>
          <p:cNvSpPr txBox="1">
            <a:spLocks noGrp="1"/>
          </p:cNvSpPr>
          <p:nvPr>
            <p:ph type="body" idx="1"/>
          </p:nvPr>
        </p:nvSpPr>
        <p:spPr>
          <a:xfrm>
            <a:off x="701675" y="4418805"/>
            <a:ext cx="5613399" cy="4186238"/>
          </a:xfrm>
          <a:prstGeom prst="rect">
            <a:avLst/>
          </a:prstGeom>
        </p:spPr>
        <p:txBody>
          <a:bodyPr lIns="91425" tIns="91425" rIns="91425" bIns="91425" anchor="t" anchorCtr="0">
            <a:noAutofit/>
          </a:bodyPr>
          <a:lstStyle/>
          <a:p>
            <a:pPr lvl="0">
              <a:spcBef>
                <a:spcPts val="0"/>
              </a:spcBef>
              <a:buNone/>
            </a:pPr>
            <a:endParaRPr/>
          </a:p>
        </p:txBody>
      </p:sp>
      <p:sp>
        <p:nvSpPr>
          <p:cNvPr id="106" name="Shape 106"/>
          <p:cNvSpPr>
            <a:spLocks noGrp="1" noRot="1" noChangeAspect="1"/>
          </p:cNvSpPr>
          <p:nvPr>
            <p:ph type="sldImg" idx="2"/>
          </p:nvPr>
        </p:nvSpPr>
        <p:spPr>
          <a:xfrm>
            <a:off x="2160588" y="696913"/>
            <a:ext cx="2695575" cy="3489325"/>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40791362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Shape 105"/>
          <p:cNvSpPr txBox="1">
            <a:spLocks noGrp="1"/>
          </p:cNvSpPr>
          <p:nvPr>
            <p:ph type="body" idx="1"/>
          </p:nvPr>
        </p:nvSpPr>
        <p:spPr>
          <a:xfrm>
            <a:off x="701675" y="4418805"/>
            <a:ext cx="5613399" cy="4186238"/>
          </a:xfrm>
          <a:prstGeom prst="rect">
            <a:avLst/>
          </a:prstGeom>
        </p:spPr>
        <p:txBody>
          <a:bodyPr lIns="91425" tIns="91425" rIns="91425" bIns="91425" anchor="t" anchorCtr="0">
            <a:noAutofit/>
          </a:bodyPr>
          <a:lstStyle/>
          <a:p>
            <a:pPr lvl="0">
              <a:spcBef>
                <a:spcPts val="0"/>
              </a:spcBef>
              <a:buNone/>
            </a:pPr>
            <a:endParaRPr/>
          </a:p>
        </p:txBody>
      </p:sp>
      <p:sp>
        <p:nvSpPr>
          <p:cNvPr id="106" name="Shape 106"/>
          <p:cNvSpPr>
            <a:spLocks noGrp="1" noRot="1" noChangeAspect="1"/>
          </p:cNvSpPr>
          <p:nvPr>
            <p:ph type="sldImg" idx="2"/>
          </p:nvPr>
        </p:nvSpPr>
        <p:spPr>
          <a:xfrm>
            <a:off x="2160588" y="696913"/>
            <a:ext cx="2695575" cy="3489325"/>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3878883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Shape 115"/>
          <p:cNvSpPr txBox="1">
            <a:spLocks noGrp="1"/>
          </p:cNvSpPr>
          <p:nvPr>
            <p:ph type="body" idx="1"/>
          </p:nvPr>
        </p:nvSpPr>
        <p:spPr>
          <a:xfrm>
            <a:off x="701675" y="4418805"/>
            <a:ext cx="5613399" cy="4186238"/>
          </a:xfrm>
          <a:prstGeom prst="rect">
            <a:avLst/>
          </a:prstGeom>
        </p:spPr>
        <p:txBody>
          <a:bodyPr lIns="91425" tIns="91425" rIns="91425" bIns="91425" anchor="t" anchorCtr="0">
            <a:noAutofit/>
          </a:bodyPr>
          <a:lstStyle/>
          <a:p>
            <a:pPr lvl="0">
              <a:spcBef>
                <a:spcPts val="0"/>
              </a:spcBef>
              <a:buNone/>
            </a:pPr>
            <a:endParaRPr dirty="0"/>
          </a:p>
        </p:txBody>
      </p:sp>
      <p:sp>
        <p:nvSpPr>
          <p:cNvPr id="116" name="Shape 116"/>
          <p:cNvSpPr>
            <a:spLocks noGrp="1" noRot="1" noChangeAspect="1"/>
          </p:cNvSpPr>
          <p:nvPr>
            <p:ph type="sldImg" idx="2"/>
          </p:nvPr>
        </p:nvSpPr>
        <p:spPr>
          <a:xfrm>
            <a:off x="2160588" y="696913"/>
            <a:ext cx="2695575" cy="3489325"/>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2854118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9" name="Text Placeholder 8"/>
          <p:cNvSpPr>
            <a:spLocks noGrp="1"/>
          </p:cNvSpPr>
          <p:nvPr>
            <p:ph type="body" sz="quarter" idx="10"/>
          </p:nvPr>
        </p:nvSpPr>
        <p:spPr>
          <a:xfrm>
            <a:off x="1079501" y="1371598"/>
            <a:ext cx="5805170" cy="7772401"/>
          </a:xfrm>
        </p:spPr>
        <p:txBody>
          <a:bodyPr>
            <a:normAutofit/>
          </a:bodyPr>
          <a:lstStyle>
            <a:lvl1pPr marL="0">
              <a:buFont typeface="Arial"/>
              <a:buNone/>
              <a:defRPr sz="950"/>
            </a:lvl1pPr>
            <a:lvl2pPr marL="0">
              <a:buFont typeface="Arial"/>
              <a:buNone/>
              <a:defRPr sz="950"/>
            </a:lvl2pPr>
            <a:lvl3pPr marL="0">
              <a:buFont typeface="Arial"/>
              <a:buNone/>
              <a:defRPr sz="950"/>
            </a:lvl3pPr>
            <a:lvl4pPr marL="0">
              <a:buFont typeface="Arial"/>
              <a:buNone/>
              <a:defRPr sz="950"/>
            </a:lvl4pPr>
            <a:lvl5pPr marL="0">
              <a:buFont typeface="Arial"/>
              <a:buNone/>
              <a:defRPr sz="95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4" name="TextBox 3"/>
          <p:cNvSpPr txBox="1"/>
          <p:nvPr userDrawn="1"/>
        </p:nvSpPr>
        <p:spPr>
          <a:xfrm>
            <a:off x="1608667" y="1371598"/>
            <a:ext cx="5486401" cy="7755469"/>
          </a:xfrm>
          <a:prstGeom prst="rect">
            <a:avLst/>
          </a:prstGeom>
          <a:noFill/>
        </p:spPr>
        <p:txBody>
          <a:bodyPr wrap="square" rtlCol="0">
            <a:spAutoFit/>
          </a:bodyPr>
          <a:lstStyle/>
          <a:p>
            <a:endParaRPr lang="en-US" dirty="0"/>
          </a:p>
        </p:txBody>
      </p:sp>
      <p:sp>
        <p:nvSpPr>
          <p:cNvPr id="6" name="Text Placeholder 5"/>
          <p:cNvSpPr>
            <a:spLocks noGrp="1"/>
          </p:cNvSpPr>
          <p:nvPr>
            <p:ph type="body" sz="quarter" idx="10"/>
          </p:nvPr>
        </p:nvSpPr>
        <p:spPr>
          <a:xfrm>
            <a:off x="1130301" y="1371597"/>
            <a:ext cx="5710767" cy="7755469"/>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4" name="TextBox 3"/>
          <p:cNvSpPr txBox="1"/>
          <p:nvPr userDrawn="1"/>
        </p:nvSpPr>
        <p:spPr>
          <a:xfrm>
            <a:off x="1608667" y="1371598"/>
            <a:ext cx="5486401" cy="7755469"/>
          </a:xfrm>
          <a:prstGeom prst="rect">
            <a:avLst/>
          </a:prstGeom>
          <a:noFill/>
        </p:spPr>
        <p:txBody>
          <a:bodyPr wrap="square" rtlCol="0">
            <a:spAutoFit/>
          </a:bodyPr>
          <a:lstStyle/>
          <a:p>
            <a:endParaRPr lang="en-US" dirty="0"/>
          </a:p>
        </p:txBody>
      </p:sp>
      <p:sp>
        <p:nvSpPr>
          <p:cNvPr id="6" name="Text Placeholder 5"/>
          <p:cNvSpPr>
            <a:spLocks noGrp="1"/>
          </p:cNvSpPr>
          <p:nvPr>
            <p:ph type="body" sz="quarter" idx="10"/>
          </p:nvPr>
        </p:nvSpPr>
        <p:spPr>
          <a:xfrm>
            <a:off x="1130301" y="1371597"/>
            <a:ext cx="5710767" cy="7755469"/>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2.xml"/><Relationship Id="rId1" Type="http://schemas.openxmlformats.org/officeDocument/2006/relationships/slideLayout" Target="../slideLayouts/slideLayout2.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100668" y="3877471"/>
            <a:ext cx="5710768" cy="1100929"/>
          </a:xfrm>
          <a:prstGeom prst="rect">
            <a:avLst/>
          </a:prstGeom>
        </p:spPr>
        <p:txBody>
          <a:bodyPr vert="horz" lIns="91440" tIns="45720" rIns="91440" bIns="45720" rtlCol="0" anchor="t">
            <a:normAutofit/>
          </a:bodyPr>
          <a:lstStyle/>
          <a:p>
            <a:r>
              <a:rPr lang="en-US" dirty="0"/>
              <a:t>Click to edit Master title style</a:t>
            </a:r>
          </a:p>
        </p:txBody>
      </p:sp>
      <p:sp>
        <p:nvSpPr>
          <p:cNvPr id="3" name="Text Placeholder 2"/>
          <p:cNvSpPr>
            <a:spLocks noGrp="1"/>
          </p:cNvSpPr>
          <p:nvPr>
            <p:ph type="body" idx="1"/>
          </p:nvPr>
        </p:nvSpPr>
        <p:spPr>
          <a:xfrm>
            <a:off x="1100668" y="5143500"/>
            <a:ext cx="5710767" cy="4102100"/>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1" name="Picture 10" descr="Vision_Logo_RGB.png"/>
          <p:cNvPicPr>
            <a:picLocks noChangeAspect="1"/>
          </p:cNvPicPr>
          <p:nvPr userDrawn="1"/>
        </p:nvPicPr>
        <p:blipFill>
          <a:blip r:embed="rId3"/>
          <a:stretch>
            <a:fillRect/>
          </a:stretch>
        </p:blipFill>
        <p:spPr>
          <a:xfrm>
            <a:off x="5168714" y="430445"/>
            <a:ext cx="1977153" cy="359664"/>
          </a:xfrm>
          <a:prstGeom prst="rect">
            <a:avLst/>
          </a:prstGeom>
        </p:spPr>
      </p:pic>
      <p:sp>
        <p:nvSpPr>
          <p:cNvPr id="6" name="Text Placeholder 4"/>
          <p:cNvSpPr txBox="1">
            <a:spLocks/>
          </p:cNvSpPr>
          <p:nvPr userDrawn="1"/>
        </p:nvSpPr>
        <p:spPr>
          <a:xfrm>
            <a:off x="4309535" y="9423400"/>
            <a:ext cx="2501900" cy="348989"/>
          </a:xfrm>
          <a:prstGeom prst="rect">
            <a:avLst/>
          </a:prstGeom>
        </p:spPr>
        <p:txBody>
          <a:bodyPr vert="horz" lIns="91440" tIns="45720" rIns="91440" bIns="45720" rtlCol="0">
            <a:normAutofit/>
          </a:bodyPr>
          <a:lstStyle>
            <a:lvl1pPr algn="r">
              <a:defRPr/>
            </a:lvl1pPr>
          </a:lstStyle>
          <a:p>
            <a:pPr marL="342900" marR="0" lvl="0" indent="-342900" algn="r" defTabSz="457200" rtl="0" eaLnBrk="1" fontAlgn="auto" latinLnBrk="0" hangingPunct="1">
              <a:lnSpc>
                <a:spcPct val="100000"/>
              </a:lnSpc>
              <a:spcBef>
                <a:spcPct val="20000"/>
              </a:spcBef>
              <a:spcAft>
                <a:spcPts val="0"/>
              </a:spcAft>
              <a:buClrTx/>
              <a:buSzTx/>
              <a:buFont typeface="Arial"/>
              <a:buNone/>
              <a:tabLst/>
              <a:defRPr/>
            </a:pPr>
            <a:fld id="{E0EFAA7C-DA08-FB4B-B726-2D33357680DB}" type="slidenum">
              <a:rPr kumimoji="0" lang="en-US" sz="1050" b="0" i="0" u="none" strike="noStrike" kern="1200" cap="none" spc="0" normalizeH="0" baseline="0" noProof="0" smtClean="0">
                <a:ln>
                  <a:noFill/>
                </a:ln>
                <a:solidFill>
                  <a:srgbClr val="000000"/>
                </a:solidFill>
                <a:effectLst/>
                <a:uLnTx/>
                <a:uFillTx/>
                <a:latin typeface="Tahoma"/>
                <a:ea typeface="+mn-ea"/>
                <a:cs typeface="Tahoma"/>
              </a:rPr>
              <a:pPr marL="342900" marR="0" lvl="0" indent="-342900" algn="r" defTabSz="457200" rtl="0" eaLnBrk="1" fontAlgn="auto" latinLnBrk="0" hangingPunct="1">
                <a:lnSpc>
                  <a:spcPct val="100000"/>
                </a:lnSpc>
                <a:spcBef>
                  <a:spcPct val="20000"/>
                </a:spcBef>
                <a:spcAft>
                  <a:spcPts val="0"/>
                </a:spcAft>
                <a:buClrTx/>
                <a:buSzTx/>
                <a:buFont typeface="Arial"/>
                <a:buNone/>
                <a:tabLst/>
                <a:defRPr/>
              </a:pPr>
              <a:t>‹#›</a:t>
            </a:fld>
            <a:endParaRPr kumimoji="0" lang="en-US" sz="1050" b="0" i="0" u="none" strike="noStrike" kern="1200" cap="none" spc="0" normalizeH="0" baseline="0" noProof="0" dirty="0">
              <a:ln>
                <a:noFill/>
              </a:ln>
              <a:solidFill>
                <a:srgbClr val="000000"/>
              </a:solidFill>
              <a:effectLst/>
              <a:uLnTx/>
              <a:uFillTx/>
              <a:latin typeface="Tahoma"/>
              <a:ea typeface="+mn-ea"/>
              <a:cs typeface="Tahoma"/>
            </a:endParaRPr>
          </a:p>
        </p:txBody>
      </p:sp>
    </p:spTree>
  </p:cSld>
  <p:clrMap bg1="lt1" tx1="dk1" bg2="lt2" tx2="dk2" accent1="accent1" accent2="accent2" accent3="accent3" accent4="accent4" accent5="accent5" accent6="accent6" hlink="hlink" folHlink="folHlink"/>
  <p:sldLayoutIdLst>
    <p:sldLayoutId id="2147483665" r:id="rId1"/>
  </p:sldLayoutIdLst>
  <p:hf hdr="0" ftr="0" dt="0"/>
  <p:txStyles>
    <p:titleStyle>
      <a:lvl1pPr algn="l" defTabSz="457200" rtl="0" eaLnBrk="1" latinLnBrk="0" hangingPunct="1">
        <a:spcBef>
          <a:spcPct val="0"/>
        </a:spcBef>
        <a:buNone/>
        <a:defRPr sz="2400" b="0" kern="1200">
          <a:solidFill>
            <a:schemeClr val="tx1"/>
          </a:solidFill>
          <a:latin typeface="Tahoma"/>
          <a:ea typeface="+mj-ea"/>
          <a:cs typeface="Tahoma"/>
        </a:defRPr>
      </a:lvl1pPr>
    </p:titleStyle>
    <p:bodyStyle>
      <a:lvl1pPr marL="0" indent="-342900" algn="l" defTabSz="457200" rtl="0" eaLnBrk="1" latinLnBrk="0" hangingPunct="1">
        <a:spcBef>
          <a:spcPct val="20000"/>
        </a:spcBef>
        <a:buFontTx/>
        <a:buNone/>
        <a:defRPr sz="950" kern="1200">
          <a:solidFill>
            <a:srgbClr val="000000"/>
          </a:solidFill>
          <a:latin typeface="Tahoma"/>
          <a:ea typeface="+mn-ea"/>
          <a:cs typeface="Tahoma"/>
        </a:defRPr>
      </a:lvl1pPr>
      <a:lvl2pPr marL="0" indent="-285750" algn="l" defTabSz="457200" rtl="0" eaLnBrk="1" latinLnBrk="0" hangingPunct="1">
        <a:spcBef>
          <a:spcPct val="20000"/>
        </a:spcBef>
        <a:buFontTx/>
        <a:buNone/>
        <a:defRPr sz="950" kern="1200">
          <a:solidFill>
            <a:srgbClr val="000000"/>
          </a:solidFill>
          <a:latin typeface="Tahoma"/>
          <a:ea typeface="+mn-ea"/>
          <a:cs typeface="Tahoma"/>
        </a:defRPr>
      </a:lvl2pPr>
      <a:lvl3pPr marL="0" indent="-228600" algn="l" defTabSz="457200" rtl="0" eaLnBrk="1" latinLnBrk="0" hangingPunct="1">
        <a:spcBef>
          <a:spcPct val="20000"/>
        </a:spcBef>
        <a:buFontTx/>
        <a:buNone/>
        <a:defRPr sz="950" kern="1200">
          <a:solidFill>
            <a:srgbClr val="000000"/>
          </a:solidFill>
          <a:latin typeface="Tahoma"/>
          <a:ea typeface="+mn-ea"/>
          <a:cs typeface="Tahoma"/>
        </a:defRPr>
      </a:lvl3pPr>
      <a:lvl4pPr marL="0" indent="-228600" algn="l" defTabSz="457200" rtl="0" eaLnBrk="1" latinLnBrk="0" hangingPunct="1">
        <a:spcBef>
          <a:spcPct val="20000"/>
        </a:spcBef>
        <a:buFontTx/>
        <a:buNone/>
        <a:defRPr sz="950" kern="1200">
          <a:solidFill>
            <a:srgbClr val="000000"/>
          </a:solidFill>
          <a:latin typeface="Tahoma"/>
          <a:ea typeface="+mn-ea"/>
          <a:cs typeface="Tahoma"/>
        </a:defRPr>
      </a:lvl4pPr>
      <a:lvl5pPr marL="0" indent="-228600" algn="l" defTabSz="457200" rtl="0" eaLnBrk="1" latinLnBrk="0" hangingPunct="1">
        <a:spcBef>
          <a:spcPct val="20000"/>
        </a:spcBef>
        <a:buFontTx/>
        <a:buNone/>
        <a:defRPr sz="950" kern="1200">
          <a:solidFill>
            <a:srgbClr val="000000"/>
          </a:solidFill>
          <a:latin typeface="Tahoma"/>
          <a:ea typeface="+mn-ea"/>
          <a:cs typeface="Tahoma"/>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113368" y="3877471"/>
            <a:ext cx="5710768" cy="1100929"/>
          </a:xfrm>
          <a:prstGeom prst="rect">
            <a:avLst/>
          </a:prstGeom>
        </p:spPr>
        <p:txBody>
          <a:bodyPr vert="horz" lIns="91440" tIns="45720" rIns="91440" bIns="45720" rtlCol="0" anchor="t">
            <a:normAutofit/>
          </a:bodyPr>
          <a:lstStyle/>
          <a:p>
            <a:r>
              <a:rPr lang="en-US" dirty="0"/>
              <a:t>Click to edit Master title style</a:t>
            </a:r>
          </a:p>
        </p:txBody>
      </p:sp>
      <p:sp>
        <p:nvSpPr>
          <p:cNvPr id="3" name="Text Placeholder 2"/>
          <p:cNvSpPr>
            <a:spLocks noGrp="1"/>
          </p:cNvSpPr>
          <p:nvPr>
            <p:ph type="body" idx="1"/>
          </p:nvPr>
        </p:nvSpPr>
        <p:spPr>
          <a:xfrm>
            <a:off x="1113368" y="5143500"/>
            <a:ext cx="5710767" cy="4102100"/>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1" name="Picture 10" descr="Vision_Logo_RGB.png"/>
          <p:cNvPicPr>
            <a:picLocks noChangeAspect="1"/>
          </p:cNvPicPr>
          <p:nvPr userDrawn="1"/>
        </p:nvPicPr>
        <p:blipFill>
          <a:blip r:embed="rId3"/>
          <a:stretch>
            <a:fillRect/>
          </a:stretch>
        </p:blipFill>
        <p:spPr>
          <a:xfrm>
            <a:off x="5168714" y="430445"/>
            <a:ext cx="1977153" cy="359664"/>
          </a:xfrm>
          <a:prstGeom prst="rect">
            <a:avLst/>
          </a:prstGeom>
        </p:spPr>
      </p:pic>
      <p:sp>
        <p:nvSpPr>
          <p:cNvPr id="7" name="Text Placeholder 4"/>
          <p:cNvSpPr txBox="1">
            <a:spLocks/>
          </p:cNvSpPr>
          <p:nvPr userDrawn="1"/>
        </p:nvSpPr>
        <p:spPr>
          <a:xfrm>
            <a:off x="4309535" y="9423400"/>
            <a:ext cx="2501900" cy="348989"/>
          </a:xfrm>
          <a:prstGeom prst="rect">
            <a:avLst/>
          </a:prstGeom>
        </p:spPr>
        <p:txBody>
          <a:bodyPr vert="horz" lIns="91440" tIns="45720" rIns="91440" bIns="45720" rtlCol="0">
            <a:normAutofit/>
          </a:bodyPr>
          <a:lstStyle>
            <a:lvl1pPr algn="r">
              <a:defRPr/>
            </a:lvl1pPr>
          </a:lstStyle>
          <a:p>
            <a:pPr marL="342900" marR="0" lvl="0" indent="-342900" algn="r" defTabSz="457200" rtl="0" eaLnBrk="1" fontAlgn="auto" latinLnBrk="0" hangingPunct="1">
              <a:lnSpc>
                <a:spcPct val="100000"/>
              </a:lnSpc>
              <a:spcBef>
                <a:spcPct val="20000"/>
              </a:spcBef>
              <a:spcAft>
                <a:spcPts val="0"/>
              </a:spcAft>
              <a:buClrTx/>
              <a:buSzTx/>
              <a:buFont typeface="Arial"/>
              <a:buNone/>
              <a:tabLst/>
              <a:defRPr/>
            </a:pPr>
            <a:fld id="{E0EFAA7C-DA08-FB4B-B726-2D33357680DB}" type="slidenum">
              <a:rPr kumimoji="0" lang="en-US" sz="1050" b="0" i="0" u="none" strike="noStrike" kern="1200" cap="none" spc="0" normalizeH="0" baseline="0" noProof="0" smtClean="0">
                <a:ln>
                  <a:noFill/>
                </a:ln>
                <a:solidFill>
                  <a:srgbClr val="000000"/>
                </a:solidFill>
                <a:effectLst/>
                <a:uLnTx/>
                <a:uFillTx/>
                <a:latin typeface="Tahoma"/>
                <a:ea typeface="+mn-ea"/>
                <a:cs typeface="Tahoma"/>
              </a:rPr>
              <a:pPr marL="342900" marR="0" lvl="0" indent="-342900" algn="r" defTabSz="457200" rtl="0" eaLnBrk="1" fontAlgn="auto" latinLnBrk="0" hangingPunct="1">
                <a:lnSpc>
                  <a:spcPct val="100000"/>
                </a:lnSpc>
                <a:spcBef>
                  <a:spcPct val="20000"/>
                </a:spcBef>
                <a:spcAft>
                  <a:spcPts val="0"/>
                </a:spcAft>
                <a:buClrTx/>
                <a:buSzTx/>
                <a:buFont typeface="Arial"/>
                <a:buNone/>
                <a:tabLst/>
                <a:defRPr/>
              </a:pPr>
              <a:t>‹#›</a:t>
            </a:fld>
            <a:endParaRPr kumimoji="0" lang="en-US" sz="1050" b="0" i="0" u="none" strike="noStrike" kern="1200" cap="none" spc="0" normalizeH="0" baseline="0" noProof="0" dirty="0">
              <a:ln>
                <a:noFill/>
              </a:ln>
              <a:solidFill>
                <a:srgbClr val="000000"/>
              </a:solidFill>
              <a:effectLst/>
              <a:uLnTx/>
              <a:uFillTx/>
              <a:latin typeface="Tahoma"/>
              <a:ea typeface="+mn-ea"/>
              <a:cs typeface="Tahoma"/>
            </a:endParaRPr>
          </a:p>
        </p:txBody>
      </p:sp>
    </p:spTree>
  </p:cSld>
  <p:clrMap bg1="lt1" tx1="dk1" bg2="lt2" tx2="dk2" accent1="accent1" accent2="accent2" accent3="accent3" accent4="accent4" accent5="accent5" accent6="accent6" hlink="hlink" folHlink="folHlink"/>
  <p:sldLayoutIdLst>
    <p:sldLayoutId id="2147483667" r:id="rId1"/>
  </p:sldLayoutIdLst>
  <p:hf hdr="0" ftr="0" dt="0"/>
  <p:txStyles>
    <p:titleStyle>
      <a:lvl1pPr algn="l" defTabSz="457200" rtl="0" eaLnBrk="1" latinLnBrk="0" hangingPunct="1">
        <a:spcBef>
          <a:spcPct val="0"/>
        </a:spcBef>
        <a:buNone/>
        <a:defRPr sz="2400" b="0" kern="1200">
          <a:solidFill>
            <a:schemeClr val="tx1"/>
          </a:solidFill>
          <a:latin typeface="Tahoma"/>
          <a:ea typeface="+mj-ea"/>
          <a:cs typeface="Tahoma"/>
        </a:defRPr>
      </a:lvl1pPr>
    </p:titleStyle>
    <p:bodyStyle>
      <a:lvl1pPr marL="0" indent="-342900" algn="l" defTabSz="457200" rtl="0" eaLnBrk="1" latinLnBrk="0" hangingPunct="1">
        <a:spcBef>
          <a:spcPct val="20000"/>
        </a:spcBef>
        <a:buFontTx/>
        <a:buNone/>
        <a:defRPr sz="950" kern="1200">
          <a:solidFill>
            <a:srgbClr val="000000"/>
          </a:solidFill>
          <a:latin typeface="Tahoma"/>
          <a:ea typeface="+mn-ea"/>
          <a:cs typeface="Tahoma"/>
        </a:defRPr>
      </a:lvl1pPr>
      <a:lvl2pPr marL="0" indent="-285750" algn="l" defTabSz="457200" rtl="0" eaLnBrk="1" latinLnBrk="0" hangingPunct="1">
        <a:spcBef>
          <a:spcPct val="20000"/>
        </a:spcBef>
        <a:buFontTx/>
        <a:buNone/>
        <a:defRPr sz="950" kern="1200">
          <a:solidFill>
            <a:srgbClr val="000000"/>
          </a:solidFill>
          <a:latin typeface="Tahoma"/>
          <a:ea typeface="+mn-ea"/>
          <a:cs typeface="Tahoma"/>
        </a:defRPr>
      </a:lvl2pPr>
      <a:lvl3pPr marL="0" indent="-228600" algn="l" defTabSz="457200" rtl="0" eaLnBrk="1" latinLnBrk="0" hangingPunct="1">
        <a:spcBef>
          <a:spcPct val="20000"/>
        </a:spcBef>
        <a:buFontTx/>
        <a:buNone/>
        <a:defRPr sz="950" kern="1200">
          <a:solidFill>
            <a:srgbClr val="000000"/>
          </a:solidFill>
          <a:latin typeface="Tahoma"/>
          <a:ea typeface="+mn-ea"/>
          <a:cs typeface="Tahoma"/>
        </a:defRPr>
      </a:lvl3pPr>
      <a:lvl4pPr marL="0" indent="-228600" algn="l" defTabSz="457200" rtl="0" eaLnBrk="1" latinLnBrk="0" hangingPunct="1">
        <a:spcBef>
          <a:spcPct val="20000"/>
        </a:spcBef>
        <a:buFontTx/>
        <a:buNone/>
        <a:defRPr sz="950" kern="1200">
          <a:solidFill>
            <a:srgbClr val="000000"/>
          </a:solidFill>
          <a:latin typeface="Tahoma"/>
          <a:ea typeface="+mn-ea"/>
          <a:cs typeface="Tahoma"/>
        </a:defRPr>
      </a:lvl4pPr>
      <a:lvl5pPr marL="0" indent="-228600" algn="l" defTabSz="457200" rtl="0" eaLnBrk="1" latinLnBrk="0" hangingPunct="1">
        <a:spcBef>
          <a:spcPct val="20000"/>
        </a:spcBef>
        <a:buFontTx/>
        <a:buNone/>
        <a:defRPr sz="950" kern="1200">
          <a:solidFill>
            <a:srgbClr val="000000"/>
          </a:solidFill>
          <a:latin typeface="Tahoma"/>
          <a:ea typeface="+mn-ea"/>
          <a:cs typeface="Tahoma"/>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113368" y="3877471"/>
            <a:ext cx="5710768" cy="1100929"/>
          </a:xfrm>
          <a:prstGeom prst="rect">
            <a:avLst/>
          </a:prstGeom>
        </p:spPr>
        <p:txBody>
          <a:bodyPr vert="horz" lIns="91440" tIns="45720" rIns="91440" bIns="45720" rtlCol="0" anchor="t">
            <a:normAutofit/>
          </a:bodyPr>
          <a:lstStyle/>
          <a:p>
            <a:r>
              <a:rPr lang="en-US" dirty="0"/>
              <a:t>Click to edit Master title style</a:t>
            </a:r>
          </a:p>
        </p:txBody>
      </p:sp>
      <p:sp>
        <p:nvSpPr>
          <p:cNvPr id="3" name="Text Placeholder 2"/>
          <p:cNvSpPr>
            <a:spLocks noGrp="1"/>
          </p:cNvSpPr>
          <p:nvPr>
            <p:ph type="body" idx="1"/>
          </p:nvPr>
        </p:nvSpPr>
        <p:spPr>
          <a:xfrm>
            <a:off x="1113368" y="5143500"/>
            <a:ext cx="5710767" cy="4102100"/>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ext Placeholder 4"/>
          <p:cNvSpPr txBox="1">
            <a:spLocks/>
          </p:cNvSpPr>
          <p:nvPr userDrawn="1"/>
        </p:nvSpPr>
        <p:spPr>
          <a:xfrm>
            <a:off x="4309535" y="9423400"/>
            <a:ext cx="2501900" cy="348989"/>
          </a:xfrm>
          <a:prstGeom prst="rect">
            <a:avLst/>
          </a:prstGeom>
        </p:spPr>
        <p:txBody>
          <a:bodyPr vert="horz" lIns="91440" tIns="45720" rIns="91440" bIns="45720" rtlCol="0">
            <a:normAutofit/>
          </a:bodyPr>
          <a:lstStyle>
            <a:lvl1pPr algn="r">
              <a:defRPr/>
            </a:lvl1pPr>
          </a:lstStyle>
          <a:p>
            <a:pPr marL="342900" marR="0" lvl="0" indent="-342900" algn="r" defTabSz="457200" rtl="0" eaLnBrk="1" fontAlgn="auto" latinLnBrk="0" hangingPunct="1">
              <a:lnSpc>
                <a:spcPct val="100000"/>
              </a:lnSpc>
              <a:spcBef>
                <a:spcPct val="20000"/>
              </a:spcBef>
              <a:spcAft>
                <a:spcPts val="0"/>
              </a:spcAft>
              <a:buClrTx/>
              <a:buSzTx/>
              <a:buFont typeface="Arial"/>
              <a:buNone/>
              <a:tabLst/>
              <a:defRPr/>
            </a:pPr>
            <a:fld id="{E0EFAA7C-DA08-FB4B-B726-2D33357680DB}" type="slidenum">
              <a:rPr kumimoji="0" lang="en-US" sz="1050" b="0" i="0" u="none" strike="noStrike" kern="1200" cap="none" spc="0" normalizeH="0" baseline="0" noProof="0" smtClean="0">
                <a:ln>
                  <a:noFill/>
                </a:ln>
                <a:solidFill>
                  <a:srgbClr val="000000"/>
                </a:solidFill>
                <a:effectLst/>
                <a:uLnTx/>
                <a:uFillTx/>
                <a:latin typeface="Tahoma"/>
                <a:ea typeface="+mn-ea"/>
                <a:cs typeface="Tahoma"/>
              </a:rPr>
              <a:pPr marL="342900" marR="0" lvl="0" indent="-342900" algn="r" defTabSz="457200" rtl="0" eaLnBrk="1" fontAlgn="auto" latinLnBrk="0" hangingPunct="1">
                <a:lnSpc>
                  <a:spcPct val="100000"/>
                </a:lnSpc>
                <a:spcBef>
                  <a:spcPct val="20000"/>
                </a:spcBef>
                <a:spcAft>
                  <a:spcPts val="0"/>
                </a:spcAft>
                <a:buClrTx/>
                <a:buSzTx/>
                <a:buFont typeface="Arial"/>
                <a:buNone/>
                <a:tabLst/>
                <a:defRPr/>
              </a:pPr>
              <a:t>‹#›</a:t>
            </a:fld>
            <a:endParaRPr kumimoji="0" lang="en-US" sz="1050" b="0" i="0" u="none" strike="noStrike" kern="1200" cap="none" spc="0" normalizeH="0" baseline="0" noProof="0" dirty="0">
              <a:ln>
                <a:noFill/>
              </a:ln>
              <a:solidFill>
                <a:srgbClr val="000000"/>
              </a:solidFill>
              <a:effectLst/>
              <a:uLnTx/>
              <a:uFillTx/>
              <a:latin typeface="Tahoma"/>
              <a:ea typeface="+mn-ea"/>
              <a:cs typeface="Tahoma"/>
            </a:endParaRPr>
          </a:p>
        </p:txBody>
      </p:sp>
    </p:spTree>
  </p:cSld>
  <p:clrMap bg1="lt1" tx1="dk1" bg2="lt2" tx2="dk2" accent1="accent1" accent2="accent2" accent3="accent3" accent4="accent4" accent5="accent5" accent6="accent6" hlink="hlink" folHlink="folHlink"/>
  <p:sldLayoutIdLst>
    <p:sldLayoutId id="2147483669" r:id="rId1"/>
  </p:sldLayoutIdLst>
  <p:hf hdr="0" ftr="0" dt="0"/>
  <p:txStyles>
    <p:titleStyle>
      <a:lvl1pPr algn="l" defTabSz="457200" rtl="0" eaLnBrk="1" latinLnBrk="0" hangingPunct="1">
        <a:spcBef>
          <a:spcPct val="0"/>
        </a:spcBef>
        <a:buNone/>
        <a:defRPr sz="2400" b="0" kern="1200">
          <a:solidFill>
            <a:schemeClr val="tx1"/>
          </a:solidFill>
          <a:latin typeface="Tahoma"/>
          <a:ea typeface="+mj-ea"/>
          <a:cs typeface="Tahoma"/>
        </a:defRPr>
      </a:lvl1pPr>
    </p:titleStyle>
    <p:bodyStyle>
      <a:lvl1pPr marL="0" indent="-342900" algn="l" defTabSz="457200" rtl="0" eaLnBrk="1" latinLnBrk="0" hangingPunct="1">
        <a:spcBef>
          <a:spcPct val="20000"/>
        </a:spcBef>
        <a:buFontTx/>
        <a:buNone/>
        <a:defRPr sz="950" kern="1200">
          <a:solidFill>
            <a:srgbClr val="000000"/>
          </a:solidFill>
          <a:latin typeface="Tahoma"/>
          <a:ea typeface="+mn-ea"/>
          <a:cs typeface="Tahoma"/>
        </a:defRPr>
      </a:lvl1pPr>
      <a:lvl2pPr marL="0" indent="-285750" algn="l" defTabSz="457200" rtl="0" eaLnBrk="1" latinLnBrk="0" hangingPunct="1">
        <a:spcBef>
          <a:spcPct val="20000"/>
        </a:spcBef>
        <a:buFontTx/>
        <a:buNone/>
        <a:defRPr sz="950" kern="1200">
          <a:solidFill>
            <a:srgbClr val="000000"/>
          </a:solidFill>
          <a:latin typeface="Tahoma"/>
          <a:ea typeface="+mn-ea"/>
          <a:cs typeface="Tahoma"/>
        </a:defRPr>
      </a:lvl2pPr>
      <a:lvl3pPr marL="0" indent="-228600" algn="l" defTabSz="457200" rtl="0" eaLnBrk="1" latinLnBrk="0" hangingPunct="1">
        <a:spcBef>
          <a:spcPct val="20000"/>
        </a:spcBef>
        <a:buFontTx/>
        <a:buNone/>
        <a:defRPr sz="950" kern="1200">
          <a:solidFill>
            <a:srgbClr val="000000"/>
          </a:solidFill>
          <a:latin typeface="Tahoma"/>
          <a:ea typeface="+mn-ea"/>
          <a:cs typeface="Tahoma"/>
        </a:defRPr>
      </a:lvl3pPr>
      <a:lvl4pPr marL="0" indent="-228600" algn="l" defTabSz="457200" rtl="0" eaLnBrk="1" latinLnBrk="0" hangingPunct="1">
        <a:spcBef>
          <a:spcPct val="20000"/>
        </a:spcBef>
        <a:buFontTx/>
        <a:buNone/>
        <a:defRPr sz="950" kern="1200">
          <a:solidFill>
            <a:srgbClr val="000000"/>
          </a:solidFill>
          <a:latin typeface="Tahoma"/>
          <a:ea typeface="+mn-ea"/>
          <a:cs typeface="Tahoma"/>
        </a:defRPr>
      </a:lvl4pPr>
      <a:lvl5pPr marL="0" indent="-228600" algn="l" defTabSz="457200" rtl="0" eaLnBrk="1" latinLnBrk="0" hangingPunct="1">
        <a:spcBef>
          <a:spcPct val="20000"/>
        </a:spcBef>
        <a:buFontTx/>
        <a:buNone/>
        <a:defRPr sz="950" kern="1200">
          <a:solidFill>
            <a:srgbClr val="000000"/>
          </a:solidFill>
          <a:latin typeface="Tahoma"/>
          <a:ea typeface="+mn-ea"/>
          <a:cs typeface="Tahoma"/>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hyperlink" Target="mailto:rschnelle@visioninternet.com" TargetMode="External"/><Relationship Id="rId3" Type="http://schemas.openxmlformats.org/officeDocument/2006/relationships/image" Target="../media/image6.png"/><Relationship Id="rId7" Type="http://schemas.openxmlformats.org/officeDocument/2006/relationships/hyperlink" Target="mailto:lbenton@visioninternet.com" TargetMode="External"/><Relationship Id="rId12" Type="http://schemas.openxmlformats.org/officeDocument/2006/relationships/image" Target="../media/image10.png"/><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image" Target="../media/image4.png"/><Relationship Id="rId11" Type="http://schemas.openxmlformats.org/officeDocument/2006/relationships/image" Target="../media/image9.png"/><Relationship Id="rId5" Type="http://schemas.openxmlformats.org/officeDocument/2006/relationships/image" Target="../media/image8.jpeg"/><Relationship Id="rId10" Type="http://schemas.openxmlformats.org/officeDocument/2006/relationships/hyperlink" Target="mailto:ashley@visioninternet.com" TargetMode="External"/><Relationship Id="rId4" Type="http://schemas.openxmlformats.org/officeDocument/2006/relationships/image" Target="../media/image7.jpeg"/><Relationship Id="rId9" Type="http://schemas.openxmlformats.org/officeDocument/2006/relationships/hyperlink" Target="mailto:dpetrulis@visioninternet.com"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60.pdf"/><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60.pdf"/><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openxmlformats.org/officeDocument/2006/relationships/image" Target="../media/image3.pdf"/><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hyperlink" Target="https://www.whatsmydns.net/"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hyperlink" Target="https://www.google.com/webmasters/tools/home"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8.Intro.png"/>
          <p:cNvPicPr>
            <a:picLocks noChangeAspect="1"/>
          </p:cNvPicPr>
          <p:nvPr/>
        </p:nvPicPr>
        <p:blipFill>
          <a:blip r:embed="rId2"/>
          <a:stretch>
            <a:fillRect/>
          </a:stretch>
        </p:blipFill>
        <p:spPr>
          <a:xfrm>
            <a:off x="0" y="0"/>
            <a:ext cx="7772400" cy="10058400"/>
          </a:xfrm>
          <a:prstGeom prst="rect">
            <a:avLst/>
          </a:prstGeom>
        </p:spPr>
      </p:pic>
      <p:sp>
        <p:nvSpPr>
          <p:cNvPr id="5" name="TextBox 4"/>
          <p:cNvSpPr txBox="1"/>
          <p:nvPr/>
        </p:nvSpPr>
        <p:spPr>
          <a:xfrm>
            <a:off x="1311729" y="4570619"/>
            <a:ext cx="3102491" cy="1446550"/>
          </a:xfrm>
          <a:prstGeom prst="rect">
            <a:avLst/>
          </a:prstGeom>
          <a:noFill/>
        </p:spPr>
        <p:txBody>
          <a:bodyPr wrap="square" rtlCol="0">
            <a:spAutoFit/>
          </a:bodyPr>
          <a:lstStyle/>
          <a:p>
            <a:r>
              <a:rPr lang="en-US" sz="3200" dirty="0" smtClean="0">
                <a:solidFill>
                  <a:srgbClr val="FFFFFF"/>
                </a:solidFill>
              </a:rPr>
              <a:t>Launch Planning Guide</a:t>
            </a:r>
            <a:endParaRPr lang="en-US" sz="3200" dirty="0">
              <a:solidFill>
                <a:srgbClr val="FFFFFF"/>
              </a:solidFill>
            </a:endParaRPr>
          </a:p>
          <a:p>
            <a:endParaRPr lang="en-US" sz="2400" dirty="0">
              <a:solidFill>
                <a:srgbClr val="FFFFFF"/>
              </a:solidFill>
            </a:endParaRPr>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14220" y="9060661"/>
            <a:ext cx="3032766" cy="551689"/>
          </a:xfrm>
          <a:prstGeom prst="rect">
            <a:avLst/>
          </a:prstGeom>
        </p:spPr>
      </p:pic>
    </p:spTree>
    <p:extLst>
      <p:ext uri="{BB962C8B-B14F-4D97-AF65-F5344CB8AC3E}">
        <p14:creationId xmlns:p14="http://schemas.microsoft.com/office/powerpoint/2010/main" val="18784515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17"/>
        <p:cNvGrpSpPr/>
        <p:nvPr/>
      </p:nvGrpSpPr>
      <p:grpSpPr>
        <a:xfrm>
          <a:off x="0" y="0"/>
          <a:ext cx="0" cy="0"/>
          <a:chOff x="0" y="0"/>
          <a:chExt cx="0" cy="0"/>
        </a:xfrm>
      </p:grpSpPr>
      <p:grpSp>
        <p:nvGrpSpPr>
          <p:cNvPr id="3" name="Group 2"/>
          <p:cNvGrpSpPr/>
          <p:nvPr/>
        </p:nvGrpSpPr>
        <p:grpSpPr>
          <a:xfrm>
            <a:off x="1414991" y="5286776"/>
            <a:ext cx="914400" cy="914400"/>
            <a:chOff x="4506402" y="6632575"/>
            <a:chExt cx="914400" cy="914400"/>
          </a:xfrm>
        </p:grpSpPr>
        <p:pic>
          <p:nvPicPr>
            <p:cNvPr id="51" name="Picture 50" descr="8.BioFrame.png"/>
            <p:cNvPicPr>
              <a:picLocks noChangeAspect="1"/>
            </p:cNvPicPr>
            <p:nvPr/>
          </p:nvPicPr>
          <p:blipFill>
            <a:blip r:embed="rId3"/>
            <a:stretch>
              <a:fillRect/>
            </a:stretch>
          </p:blipFill>
          <p:spPr>
            <a:xfrm>
              <a:off x="4506402" y="6632575"/>
              <a:ext cx="914400" cy="914400"/>
            </a:xfrm>
            <a:prstGeom prst="rect">
              <a:avLst/>
            </a:prstGeom>
          </p:spPr>
        </p:pic>
        <p:pic>
          <p:nvPicPr>
            <p:cNvPr id="28" name="Picture 27"/>
            <p:cNvPicPr/>
            <p:nvPr/>
          </p:nvPicPr>
          <p:blipFill rotWithShape="1">
            <a:blip r:embed="rId4" cstate="print">
              <a:extLst>
                <a:ext uri="{28A0092B-C50C-407E-A947-70E740481C1C}">
                  <a14:useLocalDpi xmlns:a14="http://schemas.microsoft.com/office/drawing/2010/main" val="0"/>
                </a:ext>
              </a:extLst>
            </a:blip>
            <a:srcRect t="2986" b="24912"/>
            <a:stretch/>
          </p:blipFill>
          <p:spPr bwMode="auto">
            <a:xfrm>
              <a:off x="4580908" y="6707223"/>
              <a:ext cx="765813" cy="759036"/>
            </a:xfrm>
            <a:prstGeom prst="rect">
              <a:avLst/>
            </a:prstGeom>
            <a:ln>
              <a:noFill/>
            </a:ln>
            <a:extLst>
              <a:ext uri="{53640926-AAD7-44D8-BBD7-CCE9431645EC}">
                <a14:shadowObscured xmlns:a14="http://schemas.microsoft.com/office/drawing/2010/main"/>
              </a:ext>
            </a:extLst>
          </p:spPr>
        </p:pic>
      </p:grpSp>
      <p:grpSp>
        <p:nvGrpSpPr>
          <p:cNvPr id="4" name="Group 3"/>
          <p:cNvGrpSpPr/>
          <p:nvPr/>
        </p:nvGrpSpPr>
        <p:grpSpPr>
          <a:xfrm>
            <a:off x="1414991" y="6764838"/>
            <a:ext cx="914400" cy="914400"/>
            <a:chOff x="4506402" y="5276533"/>
            <a:chExt cx="914400" cy="914400"/>
          </a:xfrm>
        </p:grpSpPr>
        <p:pic>
          <p:nvPicPr>
            <p:cNvPr id="44" name="Picture 43" descr="8.BioFrame.png"/>
            <p:cNvPicPr>
              <a:picLocks noChangeAspect="1"/>
            </p:cNvPicPr>
            <p:nvPr/>
          </p:nvPicPr>
          <p:blipFill>
            <a:blip r:embed="rId3"/>
            <a:stretch>
              <a:fillRect/>
            </a:stretch>
          </p:blipFill>
          <p:spPr>
            <a:xfrm>
              <a:off x="4506402" y="5276533"/>
              <a:ext cx="914400" cy="914400"/>
            </a:xfrm>
            <a:prstGeom prst="rect">
              <a:avLst/>
            </a:prstGeom>
          </p:spPr>
        </p:pic>
        <p:pic>
          <p:nvPicPr>
            <p:cNvPr id="29" name="Picture 28"/>
            <p:cNvPicPr/>
            <p:nvPr/>
          </p:nvPicPr>
          <p:blipFill rotWithShape="1">
            <a:blip r:embed="rId5" cstate="print">
              <a:extLst>
                <a:ext uri="{28A0092B-C50C-407E-A947-70E740481C1C}">
                  <a14:useLocalDpi xmlns:a14="http://schemas.microsoft.com/office/drawing/2010/main" val="0"/>
                </a:ext>
              </a:extLst>
            </a:blip>
            <a:srcRect l="5115" t="4889" r="10432" b="37281"/>
            <a:stretch/>
          </p:blipFill>
          <p:spPr bwMode="auto">
            <a:xfrm>
              <a:off x="4568972" y="5358116"/>
              <a:ext cx="765813" cy="759036"/>
            </a:xfrm>
            <a:prstGeom prst="rect">
              <a:avLst/>
            </a:prstGeom>
            <a:ln>
              <a:noFill/>
            </a:ln>
            <a:extLst>
              <a:ext uri="{53640926-AAD7-44D8-BBD7-CCE9431645EC}">
                <a14:shadowObscured xmlns:a14="http://schemas.microsoft.com/office/drawing/2010/main"/>
              </a:ext>
            </a:extLst>
          </p:spPr>
        </p:pic>
      </p:grpSp>
      <p:sp>
        <p:nvSpPr>
          <p:cNvPr id="118" name="Shape 118"/>
          <p:cNvSpPr txBox="1"/>
          <p:nvPr/>
        </p:nvSpPr>
        <p:spPr>
          <a:xfrm>
            <a:off x="1313605" y="1257300"/>
            <a:ext cx="5350932" cy="1446550"/>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US" sz="3200" dirty="0" smtClean="0">
                <a:solidFill>
                  <a:schemeClr val="dk1"/>
                </a:solidFill>
                <a:latin typeface="Tahoma" panose="020B0604030504040204" pitchFamily="34" charset="0"/>
                <a:ea typeface="Tahoma" panose="020B0604030504040204" pitchFamily="34" charset="0"/>
                <a:cs typeface="Tahoma" panose="020B0604030504040204" pitchFamily="34" charset="0"/>
                <a:sym typeface="Tahoma"/>
              </a:rPr>
              <a:t>Post Launch</a:t>
            </a:r>
          </a:p>
          <a:p>
            <a:pPr marL="0" marR="0" lvl="0" indent="0" algn="l" rtl="0">
              <a:spcBef>
                <a:spcPts val="0"/>
              </a:spcBef>
              <a:buSzPct val="25000"/>
              <a:buNone/>
            </a:pPr>
            <a:r>
              <a:rPr lang="en-US" sz="3200" dirty="0" smtClean="0">
                <a:solidFill>
                  <a:schemeClr val="dk1"/>
                </a:solidFill>
                <a:latin typeface="Tahoma" panose="020B0604030504040204" pitchFamily="34" charset="0"/>
                <a:ea typeface="Tahoma" panose="020B0604030504040204" pitchFamily="34" charset="0"/>
                <a:cs typeface="Tahoma" panose="020B0604030504040204" pitchFamily="34" charset="0"/>
                <a:sym typeface="Tahoma"/>
              </a:rPr>
              <a:t>Communication</a:t>
            </a:r>
            <a:endParaRPr lang="en-US" sz="3200" dirty="0">
              <a:solidFill>
                <a:schemeClr val="dk1"/>
              </a:solidFill>
              <a:latin typeface="Tahoma" panose="020B0604030504040204" pitchFamily="34" charset="0"/>
              <a:ea typeface="Tahoma" panose="020B0604030504040204" pitchFamily="34" charset="0"/>
              <a:cs typeface="Tahoma" panose="020B0604030504040204" pitchFamily="34" charset="0"/>
              <a:sym typeface="Tahoma"/>
            </a:endParaRPr>
          </a:p>
          <a:p>
            <a:pPr marL="0" marR="0" lvl="0" indent="0" algn="l" rtl="0">
              <a:spcBef>
                <a:spcPts val="0"/>
              </a:spcBef>
              <a:buSzPct val="25000"/>
              <a:buNone/>
            </a:pPr>
            <a:r>
              <a:rPr lang="en-US" sz="2400" dirty="0">
                <a:solidFill>
                  <a:schemeClr val="dk1"/>
                </a:solidFill>
                <a:latin typeface="Tahoma" panose="020B0604030504040204" pitchFamily="34" charset="0"/>
                <a:ea typeface="Tahoma" panose="020B0604030504040204" pitchFamily="34" charset="0"/>
                <a:cs typeface="Tahoma" panose="020B0604030504040204" pitchFamily="34" charset="0"/>
                <a:sym typeface="Trebuchet MS"/>
              </a:rPr>
              <a:t> </a:t>
            </a:r>
          </a:p>
        </p:txBody>
      </p:sp>
      <p:cxnSp>
        <p:nvCxnSpPr>
          <p:cNvPr id="120" name="Shape 120"/>
          <p:cNvCxnSpPr/>
          <p:nvPr/>
        </p:nvCxnSpPr>
        <p:spPr>
          <a:xfrm>
            <a:off x="1414991" y="2660825"/>
            <a:ext cx="5589270" cy="1587"/>
          </a:xfrm>
          <a:prstGeom prst="straightConnector1">
            <a:avLst/>
          </a:prstGeom>
          <a:noFill/>
          <a:ln w="12700" cap="flat" cmpd="sng">
            <a:solidFill>
              <a:schemeClr val="dk1"/>
            </a:solidFill>
            <a:prstDash val="solid"/>
            <a:round/>
            <a:headEnd type="none" w="med" len="med"/>
            <a:tailEnd type="none" w="med" len="med"/>
          </a:ln>
        </p:spPr>
      </p:cxnSp>
      <p:pic>
        <p:nvPicPr>
          <p:cNvPr id="121" name="Shape 121"/>
          <p:cNvPicPr preferRelativeResize="0"/>
          <p:nvPr/>
        </p:nvPicPr>
        <p:blipFill rotWithShape="1">
          <a:blip r:embed="rId6">
            <a:alphaModFix/>
          </a:blip>
          <a:srcRect/>
          <a:stretch/>
        </p:blipFill>
        <p:spPr>
          <a:xfrm>
            <a:off x="-33866" y="1240366"/>
            <a:ext cx="863599" cy="8877300"/>
          </a:xfrm>
          <a:prstGeom prst="rect">
            <a:avLst/>
          </a:prstGeom>
          <a:noFill/>
          <a:ln>
            <a:noFill/>
          </a:ln>
        </p:spPr>
      </p:pic>
      <p:sp>
        <p:nvSpPr>
          <p:cNvPr id="122" name="Shape 122"/>
          <p:cNvSpPr/>
          <p:nvPr/>
        </p:nvSpPr>
        <p:spPr>
          <a:xfrm>
            <a:off x="1313605" y="2769651"/>
            <a:ext cx="5690655" cy="1018578"/>
          </a:xfrm>
          <a:prstGeom prst="rect">
            <a:avLst/>
          </a:prstGeom>
          <a:noFill/>
          <a:ln>
            <a:noFill/>
          </a:ln>
        </p:spPr>
        <p:txBody>
          <a:bodyPr lIns="91425" tIns="45700" rIns="91425" bIns="45700" anchor="ctr" anchorCtr="0">
            <a:noAutofit/>
          </a:bodyPr>
          <a:lstStyle/>
          <a:p>
            <a:r>
              <a:rPr lang="en-US" sz="900" dirty="0" smtClean="0">
                <a:solidFill>
                  <a:schemeClr val="accent5">
                    <a:lumMod val="75000"/>
                  </a:schemeClr>
                </a:solidFill>
                <a:latin typeface="Tahoma" panose="020B0604030504040204" pitchFamily="34" charset="0"/>
                <a:ea typeface="Tahoma" panose="020B0604030504040204" pitchFamily="34" charset="0"/>
                <a:cs typeface="Tahoma" panose="020B0604030504040204" pitchFamily="34" charset="0"/>
              </a:rPr>
              <a:t>Once your website launches, your main point of contact at Vision will transition from Project Management to our Client Success and Support teams. Below</a:t>
            </a:r>
            <a:r>
              <a:rPr lang="en-US" sz="900" dirty="0">
                <a:solidFill>
                  <a:schemeClr val="accent5">
                    <a:lumMod val="75000"/>
                  </a:schemeClr>
                </a:solidFill>
                <a:latin typeface="Tahoma" panose="020B0604030504040204" pitchFamily="34" charset="0"/>
                <a:ea typeface="Tahoma" panose="020B0604030504040204" pitchFamily="34" charset="0"/>
                <a:cs typeface="Tahoma" panose="020B0604030504040204" pitchFamily="34" charset="0"/>
              </a:rPr>
              <a:t>, we’ve </a:t>
            </a:r>
            <a:r>
              <a:rPr lang="en-US" sz="900" dirty="0" smtClean="0">
                <a:solidFill>
                  <a:schemeClr val="accent5">
                    <a:lumMod val="75000"/>
                  </a:schemeClr>
                </a:solidFill>
                <a:latin typeface="Tahoma" panose="020B0604030504040204" pitchFamily="34" charset="0"/>
                <a:ea typeface="Tahoma" panose="020B0604030504040204" pitchFamily="34" charset="0"/>
                <a:cs typeface="Tahoma" panose="020B0604030504040204" pitchFamily="34" charset="0"/>
              </a:rPr>
              <a:t>identified key points of contact at Vision for your reference. </a:t>
            </a:r>
          </a:p>
          <a:p>
            <a:endParaRPr lang="en-US" sz="900" dirty="0">
              <a:solidFill>
                <a:schemeClr val="accent5">
                  <a:lumMod val="75000"/>
                </a:schemeClr>
              </a:solidFill>
              <a:latin typeface="Tahoma" panose="020B0604030504040204" pitchFamily="34" charset="0"/>
              <a:ea typeface="Tahoma" panose="020B0604030504040204" pitchFamily="34" charset="0"/>
              <a:cs typeface="Tahoma" panose="020B0604030504040204" pitchFamily="34" charset="0"/>
            </a:endParaRPr>
          </a:p>
          <a:p>
            <a:r>
              <a:rPr lang="en-US" sz="900" dirty="0" smtClean="0">
                <a:solidFill>
                  <a:schemeClr val="accent5">
                    <a:lumMod val="75000"/>
                  </a:schemeClr>
                </a:solidFill>
                <a:latin typeface="Tahoma" panose="020B0604030504040204" pitchFamily="34" charset="0"/>
                <a:ea typeface="Tahoma" panose="020B0604030504040204" pitchFamily="34" charset="0"/>
                <a:cs typeface="Tahoma" panose="020B0604030504040204" pitchFamily="34" charset="0"/>
              </a:rPr>
              <a:t>You may also hear from these staff directly over time regarding new services, products and other enhancements that will ensure your website remains relevant and innovative. </a:t>
            </a:r>
            <a:endParaRPr sz="900" b="0" i="0" u="none" strike="noStrike" cap="none" dirty="0">
              <a:solidFill>
                <a:schemeClr val="accent5">
                  <a:lumMod val="75000"/>
                </a:schemeClr>
              </a:solidFill>
              <a:latin typeface="Tahoma" panose="020B0604030504040204" pitchFamily="34" charset="0"/>
              <a:ea typeface="Tahoma" panose="020B0604030504040204" pitchFamily="34" charset="0"/>
              <a:cs typeface="Tahoma" panose="020B0604030504040204" pitchFamily="34" charset="0"/>
              <a:sym typeface="Arial"/>
            </a:endParaRPr>
          </a:p>
        </p:txBody>
      </p:sp>
      <p:sp>
        <p:nvSpPr>
          <p:cNvPr id="38" name="Rectangle 37"/>
          <p:cNvSpPr/>
          <p:nvPr/>
        </p:nvSpPr>
        <p:spPr>
          <a:xfrm>
            <a:off x="2351340" y="6730860"/>
            <a:ext cx="1887786" cy="759182"/>
          </a:xfrm>
          <a:prstGeom prst="rect">
            <a:avLst/>
          </a:prstGeom>
        </p:spPr>
        <p:txBody>
          <a:bodyPr wrap="square">
            <a:spAutoFit/>
          </a:bodyPr>
          <a:lstStyle/>
          <a:p>
            <a:pPr defTabSz="443776">
              <a:lnSpc>
                <a:spcPts val="1310"/>
              </a:lnSpc>
            </a:pPr>
            <a:r>
              <a:rPr lang="en-US" sz="900" b="1" smtClean="0">
                <a:solidFill>
                  <a:srgbClr val="FF9900"/>
                </a:solidFill>
                <a:latin typeface="Tahoma"/>
                <a:cs typeface="Tahoma"/>
              </a:rPr>
              <a:t>Lyman Benton</a:t>
            </a:r>
            <a:r>
              <a:rPr lang="en-US" sz="900">
                <a:solidFill>
                  <a:srgbClr val="000000"/>
                </a:solidFill>
                <a:latin typeface="Tahoma"/>
                <a:cs typeface="Tahoma"/>
              </a:rPr>
              <a:t/>
            </a:r>
            <a:br>
              <a:rPr lang="en-US" sz="900">
                <a:solidFill>
                  <a:srgbClr val="000000"/>
                </a:solidFill>
                <a:latin typeface="Tahoma"/>
                <a:cs typeface="Tahoma"/>
              </a:rPr>
            </a:br>
            <a:r>
              <a:rPr lang="en-US" sz="900" smtClean="0">
                <a:solidFill>
                  <a:srgbClr val="000000"/>
                </a:solidFill>
                <a:latin typeface="Tahoma"/>
                <a:cs typeface="Tahoma"/>
              </a:rPr>
              <a:t>Technical Support Manager</a:t>
            </a:r>
            <a:r>
              <a:rPr lang="en-US" sz="900">
                <a:solidFill>
                  <a:srgbClr val="000000"/>
                </a:solidFill>
                <a:latin typeface="Tahoma"/>
                <a:cs typeface="Tahoma"/>
              </a:rPr>
              <a:t/>
            </a:r>
            <a:br>
              <a:rPr lang="en-US" sz="900">
                <a:solidFill>
                  <a:srgbClr val="000000"/>
                </a:solidFill>
                <a:latin typeface="Tahoma"/>
                <a:cs typeface="Tahoma"/>
              </a:rPr>
            </a:br>
            <a:r>
              <a:rPr lang="en-US" sz="900" smtClean="0">
                <a:solidFill>
                  <a:srgbClr val="000000"/>
                </a:solidFill>
                <a:latin typeface="Tahoma"/>
                <a:cs typeface="Tahoma"/>
                <a:hlinkClick r:id="rId7"/>
              </a:rPr>
              <a:t>lbenton@visioninternet.com</a:t>
            </a:r>
            <a:endParaRPr lang="en-US" sz="900" smtClean="0">
              <a:solidFill>
                <a:srgbClr val="000000"/>
              </a:solidFill>
              <a:latin typeface="Tahoma"/>
              <a:cs typeface="Tahoma"/>
            </a:endParaRPr>
          </a:p>
          <a:p>
            <a:pPr defTabSz="443776">
              <a:lnSpc>
                <a:spcPts val="1310"/>
              </a:lnSpc>
            </a:pPr>
            <a:r>
              <a:rPr lang="en-US" sz="900" smtClean="0">
                <a:solidFill>
                  <a:srgbClr val="000000"/>
                </a:solidFill>
                <a:latin typeface="Tahoma"/>
                <a:cs typeface="Tahoma"/>
              </a:rPr>
              <a:t>310-656-3100 x261</a:t>
            </a:r>
            <a:endParaRPr lang="en-US" sz="900" dirty="0">
              <a:solidFill>
                <a:srgbClr val="000000"/>
              </a:solidFill>
              <a:latin typeface="Tahoma"/>
              <a:cs typeface="Tahoma"/>
            </a:endParaRPr>
          </a:p>
        </p:txBody>
      </p:sp>
      <p:sp>
        <p:nvSpPr>
          <p:cNvPr id="41" name="Rectangle 40"/>
          <p:cNvSpPr/>
          <p:nvPr/>
        </p:nvSpPr>
        <p:spPr>
          <a:xfrm>
            <a:off x="2333969" y="5274174"/>
            <a:ext cx="1887785" cy="759182"/>
          </a:xfrm>
          <a:prstGeom prst="rect">
            <a:avLst/>
          </a:prstGeom>
        </p:spPr>
        <p:txBody>
          <a:bodyPr wrap="square">
            <a:spAutoFit/>
          </a:bodyPr>
          <a:lstStyle/>
          <a:p>
            <a:pPr defTabSz="443776">
              <a:lnSpc>
                <a:spcPts val="1310"/>
              </a:lnSpc>
            </a:pPr>
            <a:r>
              <a:rPr lang="en-US" sz="900" b="1" dirty="0" smtClean="0">
                <a:solidFill>
                  <a:srgbClr val="FF9900"/>
                </a:solidFill>
                <a:latin typeface="Tahoma"/>
                <a:cs typeface="Tahoma"/>
              </a:rPr>
              <a:t>Robert Schnelle</a:t>
            </a:r>
            <a:r>
              <a:rPr lang="en-US" sz="900" dirty="0">
                <a:solidFill>
                  <a:srgbClr val="000000"/>
                </a:solidFill>
                <a:latin typeface="Tahoma"/>
                <a:cs typeface="Tahoma"/>
              </a:rPr>
              <a:t/>
            </a:r>
            <a:br>
              <a:rPr lang="en-US" sz="900" dirty="0">
                <a:solidFill>
                  <a:srgbClr val="000000"/>
                </a:solidFill>
                <a:latin typeface="Tahoma"/>
                <a:cs typeface="Tahoma"/>
              </a:rPr>
            </a:br>
            <a:r>
              <a:rPr lang="en-US" sz="900" dirty="0" smtClean="0">
                <a:solidFill>
                  <a:srgbClr val="000000"/>
                </a:solidFill>
                <a:latin typeface="Tahoma"/>
                <a:cs typeface="Tahoma"/>
              </a:rPr>
              <a:t>Client Success Manager</a:t>
            </a:r>
            <a:r>
              <a:rPr lang="en-US" sz="900" dirty="0">
                <a:solidFill>
                  <a:srgbClr val="000000"/>
                </a:solidFill>
                <a:latin typeface="Tahoma"/>
                <a:cs typeface="Tahoma"/>
              </a:rPr>
              <a:t/>
            </a:r>
            <a:br>
              <a:rPr lang="en-US" sz="900" dirty="0">
                <a:solidFill>
                  <a:srgbClr val="000000"/>
                </a:solidFill>
                <a:latin typeface="Tahoma"/>
                <a:cs typeface="Tahoma"/>
              </a:rPr>
            </a:br>
            <a:r>
              <a:rPr lang="en-US" sz="900" dirty="0" smtClean="0">
                <a:solidFill>
                  <a:srgbClr val="000000"/>
                </a:solidFill>
                <a:latin typeface="Tahoma"/>
                <a:cs typeface="Tahoma"/>
                <a:hlinkClick r:id="rId8"/>
              </a:rPr>
              <a:t>rschnelle@visioninternet.com</a:t>
            </a:r>
            <a:endParaRPr lang="en-US" sz="900" dirty="0" smtClean="0">
              <a:solidFill>
                <a:srgbClr val="000000"/>
              </a:solidFill>
              <a:latin typeface="Tahoma"/>
              <a:cs typeface="Tahoma"/>
            </a:endParaRPr>
          </a:p>
          <a:p>
            <a:pPr defTabSz="443776">
              <a:lnSpc>
                <a:spcPts val="1310"/>
              </a:lnSpc>
            </a:pPr>
            <a:r>
              <a:rPr lang="en-US" sz="900" dirty="0" smtClean="0">
                <a:solidFill>
                  <a:srgbClr val="000000"/>
                </a:solidFill>
                <a:latin typeface="Tahoma"/>
                <a:cs typeface="Tahoma"/>
              </a:rPr>
              <a:t> 310-656-3100 x283</a:t>
            </a:r>
            <a:endParaRPr lang="en-US" sz="900" dirty="0">
              <a:solidFill>
                <a:srgbClr val="000000"/>
              </a:solidFill>
              <a:latin typeface="Tahoma"/>
              <a:cs typeface="Tahoma"/>
            </a:endParaRPr>
          </a:p>
        </p:txBody>
      </p:sp>
      <p:pic>
        <p:nvPicPr>
          <p:cNvPr id="30" name="Picture 29" descr="8.BioFrame.png"/>
          <p:cNvPicPr>
            <a:picLocks noChangeAspect="1"/>
          </p:cNvPicPr>
          <p:nvPr/>
        </p:nvPicPr>
        <p:blipFill>
          <a:blip r:embed="rId3"/>
          <a:stretch>
            <a:fillRect/>
          </a:stretch>
        </p:blipFill>
        <p:spPr>
          <a:xfrm>
            <a:off x="4534909" y="5276534"/>
            <a:ext cx="914400" cy="914400"/>
          </a:xfrm>
          <a:prstGeom prst="rect">
            <a:avLst/>
          </a:prstGeom>
        </p:spPr>
      </p:pic>
      <p:sp>
        <p:nvSpPr>
          <p:cNvPr id="31" name="Rectangle 30"/>
          <p:cNvSpPr/>
          <p:nvPr/>
        </p:nvSpPr>
        <p:spPr>
          <a:xfrm>
            <a:off x="5453887" y="5276535"/>
            <a:ext cx="1950570" cy="759182"/>
          </a:xfrm>
          <a:prstGeom prst="rect">
            <a:avLst/>
          </a:prstGeom>
        </p:spPr>
        <p:txBody>
          <a:bodyPr wrap="square">
            <a:spAutoFit/>
          </a:bodyPr>
          <a:lstStyle/>
          <a:p>
            <a:pPr defTabSz="443776">
              <a:lnSpc>
                <a:spcPts val="1310"/>
              </a:lnSpc>
            </a:pPr>
            <a:r>
              <a:rPr lang="en-US" sz="900" b="1" dirty="0" smtClean="0">
                <a:solidFill>
                  <a:srgbClr val="FF9900"/>
                </a:solidFill>
                <a:latin typeface="Tahoma"/>
                <a:cs typeface="Tahoma"/>
              </a:rPr>
              <a:t>Denise Petrulis</a:t>
            </a:r>
          </a:p>
          <a:p>
            <a:pPr defTabSz="443776">
              <a:lnSpc>
                <a:spcPts val="1310"/>
              </a:lnSpc>
            </a:pPr>
            <a:r>
              <a:rPr lang="en-US" sz="900" dirty="0" smtClean="0">
                <a:solidFill>
                  <a:srgbClr val="000000"/>
                </a:solidFill>
                <a:latin typeface="Tahoma"/>
                <a:cs typeface="Tahoma"/>
              </a:rPr>
              <a:t>Director, Product Management</a:t>
            </a:r>
            <a:r>
              <a:rPr lang="en-US" sz="900" dirty="0">
                <a:solidFill>
                  <a:srgbClr val="000000"/>
                </a:solidFill>
                <a:latin typeface="Tahoma"/>
                <a:cs typeface="Tahoma"/>
              </a:rPr>
              <a:t/>
            </a:r>
            <a:br>
              <a:rPr lang="en-US" sz="900" dirty="0">
                <a:solidFill>
                  <a:srgbClr val="000000"/>
                </a:solidFill>
                <a:latin typeface="Tahoma"/>
                <a:cs typeface="Tahoma"/>
              </a:rPr>
            </a:br>
            <a:r>
              <a:rPr lang="en-US" sz="900" dirty="0" smtClean="0">
                <a:solidFill>
                  <a:srgbClr val="000000"/>
                </a:solidFill>
                <a:latin typeface="Tahoma"/>
                <a:cs typeface="Tahoma"/>
                <a:hlinkClick r:id="rId9"/>
              </a:rPr>
              <a:t>dpetrulis@visioninternet.com</a:t>
            </a:r>
            <a:r>
              <a:rPr lang="en-US" sz="900" dirty="0" smtClean="0">
                <a:solidFill>
                  <a:srgbClr val="000000"/>
                </a:solidFill>
                <a:latin typeface="Tahoma"/>
                <a:cs typeface="Tahoma"/>
              </a:rPr>
              <a:t>   </a:t>
            </a:r>
            <a:endParaRPr lang="en-US" sz="900" dirty="0">
              <a:solidFill>
                <a:srgbClr val="000000"/>
              </a:solidFill>
              <a:latin typeface="Tahoma"/>
              <a:cs typeface="Tahoma"/>
            </a:endParaRPr>
          </a:p>
          <a:p>
            <a:pPr defTabSz="443776">
              <a:lnSpc>
                <a:spcPts val="1310"/>
              </a:lnSpc>
            </a:pPr>
            <a:r>
              <a:rPr lang="en-US" sz="900" dirty="0">
                <a:solidFill>
                  <a:srgbClr val="000000"/>
                </a:solidFill>
                <a:latin typeface="Tahoma"/>
                <a:cs typeface="Tahoma"/>
              </a:rPr>
              <a:t>310-656-3100 </a:t>
            </a:r>
            <a:r>
              <a:rPr lang="en-US" sz="900" dirty="0" smtClean="0">
                <a:solidFill>
                  <a:srgbClr val="000000"/>
                </a:solidFill>
                <a:latin typeface="Tahoma"/>
                <a:cs typeface="Tahoma"/>
              </a:rPr>
              <a:t>x297</a:t>
            </a:r>
            <a:endParaRPr lang="en-US" sz="900" dirty="0">
              <a:solidFill>
                <a:srgbClr val="000000"/>
              </a:solidFill>
              <a:latin typeface="Tahoma"/>
              <a:cs typeface="Tahoma"/>
            </a:endParaRPr>
          </a:p>
        </p:txBody>
      </p:sp>
      <p:sp>
        <p:nvSpPr>
          <p:cNvPr id="36" name="Shape 122"/>
          <p:cNvSpPr/>
          <p:nvPr/>
        </p:nvSpPr>
        <p:spPr>
          <a:xfrm>
            <a:off x="1313606" y="4180933"/>
            <a:ext cx="2748031" cy="1018578"/>
          </a:xfrm>
          <a:prstGeom prst="rect">
            <a:avLst/>
          </a:prstGeom>
          <a:noFill/>
          <a:ln>
            <a:noFill/>
          </a:ln>
        </p:spPr>
        <p:txBody>
          <a:bodyPr lIns="91425" tIns="45700" rIns="91425" bIns="45700" anchor="ctr" anchorCtr="0">
            <a:noAutofit/>
          </a:bodyPr>
          <a:lstStyle/>
          <a:p>
            <a:r>
              <a:rPr lang="en-US" sz="900" dirty="0" smtClean="0">
                <a:solidFill>
                  <a:schemeClr val="accent5">
                    <a:lumMod val="75000"/>
                  </a:schemeClr>
                </a:solidFill>
                <a:latin typeface="Tahoma" panose="020B0604030504040204" pitchFamily="34" charset="0"/>
                <a:ea typeface="Tahoma" panose="020B0604030504040204" pitchFamily="34" charset="0"/>
                <a:cs typeface="Tahoma" panose="020B0604030504040204" pitchFamily="34" charset="0"/>
                <a:sym typeface="Arial"/>
              </a:rPr>
              <a:t>These teams are focused on customer enablement across the full suite of Vision products. You may also hear important notices about upcoming site updates and the like from either team.</a:t>
            </a:r>
            <a:endParaRPr lang="en-US" sz="900" b="0" i="0" u="none" strike="noStrike" cap="none" dirty="0">
              <a:solidFill>
                <a:schemeClr val="accent5">
                  <a:lumMod val="75000"/>
                </a:schemeClr>
              </a:solidFill>
              <a:latin typeface="Tahoma" panose="020B0604030504040204" pitchFamily="34" charset="0"/>
              <a:ea typeface="Tahoma" panose="020B0604030504040204" pitchFamily="34" charset="0"/>
              <a:cs typeface="Tahoma" panose="020B0604030504040204" pitchFamily="34" charset="0"/>
              <a:sym typeface="Arial"/>
            </a:endParaRPr>
          </a:p>
          <a:p>
            <a:pPr marL="0" marR="0" lvl="0" indent="0" algn="l" rtl="0">
              <a:lnSpc>
                <a:spcPct val="100000"/>
              </a:lnSpc>
              <a:spcBef>
                <a:spcPts val="0"/>
              </a:spcBef>
              <a:spcAft>
                <a:spcPts val="0"/>
              </a:spcAft>
              <a:buClr>
                <a:schemeClr val="dk1"/>
              </a:buClr>
              <a:buFont typeface="Arial"/>
              <a:buNone/>
            </a:pPr>
            <a:endParaRPr sz="900" b="0" i="0" u="none" strike="noStrike" cap="none" dirty="0">
              <a:solidFill>
                <a:schemeClr val="accent5">
                  <a:lumMod val="75000"/>
                </a:schemeClr>
              </a:solidFill>
              <a:latin typeface="Tahoma" panose="020B0604030504040204" pitchFamily="34" charset="0"/>
              <a:ea typeface="Tahoma" panose="020B0604030504040204" pitchFamily="34" charset="0"/>
              <a:cs typeface="Tahoma" panose="020B0604030504040204" pitchFamily="34" charset="0"/>
              <a:sym typeface="Arial"/>
            </a:endParaRPr>
          </a:p>
        </p:txBody>
      </p:sp>
      <p:sp>
        <p:nvSpPr>
          <p:cNvPr id="37" name="Shape 122"/>
          <p:cNvSpPr/>
          <p:nvPr/>
        </p:nvSpPr>
        <p:spPr>
          <a:xfrm>
            <a:off x="4284539" y="4180933"/>
            <a:ext cx="2748031" cy="1018578"/>
          </a:xfrm>
          <a:prstGeom prst="rect">
            <a:avLst/>
          </a:prstGeom>
          <a:noFill/>
          <a:ln>
            <a:noFill/>
          </a:ln>
        </p:spPr>
        <p:txBody>
          <a:bodyPr lIns="91425" tIns="45700" rIns="91425" bIns="45700" anchor="ctr" anchorCtr="0">
            <a:noAutofit/>
          </a:bodyPr>
          <a:lstStyle/>
          <a:p>
            <a:r>
              <a:rPr lang="en-US" sz="900" dirty="0" smtClean="0">
                <a:solidFill>
                  <a:schemeClr val="accent5">
                    <a:lumMod val="75000"/>
                  </a:schemeClr>
                </a:solidFill>
                <a:latin typeface="Tahoma" panose="020B0604030504040204" pitchFamily="34" charset="0"/>
                <a:ea typeface="Tahoma" panose="020B0604030504040204" pitchFamily="34" charset="0"/>
                <a:cs typeface="Tahoma" panose="020B0604030504040204" pitchFamily="34" charset="0"/>
              </a:rPr>
              <a:t>Product enhancements and best practice resources are best when developed in collaboration with our clients. You may hear from one of the following people in this regard. </a:t>
            </a:r>
            <a:endParaRPr lang="en-US" sz="900" b="0" i="0" u="none" strike="noStrike" cap="none" dirty="0">
              <a:solidFill>
                <a:schemeClr val="accent5">
                  <a:lumMod val="75000"/>
                </a:schemeClr>
              </a:solidFill>
              <a:latin typeface="Tahoma" panose="020B0604030504040204" pitchFamily="34" charset="0"/>
              <a:ea typeface="Tahoma" panose="020B0604030504040204" pitchFamily="34" charset="0"/>
              <a:cs typeface="Tahoma" panose="020B0604030504040204" pitchFamily="34" charset="0"/>
              <a:sym typeface="Arial"/>
            </a:endParaRPr>
          </a:p>
          <a:p>
            <a:pPr marL="0" marR="0" lvl="0" indent="0" algn="l" rtl="0">
              <a:lnSpc>
                <a:spcPct val="100000"/>
              </a:lnSpc>
              <a:spcBef>
                <a:spcPts val="0"/>
              </a:spcBef>
              <a:spcAft>
                <a:spcPts val="0"/>
              </a:spcAft>
              <a:buClr>
                <a:schemeClr val="dk1"/>
              </a:buClr>
              <a:buFont typeface="Arial"/>
              <a:buNone/>
            </a:pPr>
            <a:endParaRPr sz="900" b="0" i="0" u="none" strike="noStrike" cap="none" dirty="0">
              <a:solidFill>
                <a:schemeClr val="accent5">
                  <a:lumMod val="75000"/>
                </a:schemeClr>
              </a:solidFill>
              <a:latin typeface="Tahoma" panose="020B0604030504040204" pitchFamily="34" charset="0"/>
              <a:ea typeface="Tahoma" panose="020B0604030504040204" pitchFamily="34" charset="0"/>
              <a:cs typeface="Tahoma" panose="020B0604030504040204" pitchFamily="34" charset="0"/>
              <a:sym typeface="Arial"/>
            </a:endParaRPr>
          </a:p>
        </p:txBody>
      </p:sp>
      <p:sp>
        <p:nvSpPr>
          <p:cNvPr id="39" name="Shape 122"/>
          <p:cNvSpPr/>
          <p:nvPr/>
        </p:nvSpPr>
        <p:spPr>
          <a:xfrm>
            <a:off x="1313606" y="4032898"/>
            <a:ext cx="2748031" cy="223649"/>
          </a:xfrm>
          <a:prstGeom prst="rect">
            <a:avLst/>
          </a:prstGeom>
          <a:noFill/>
          <a:ln>
            <a:noFill/>
          </a:ln>
        </p:spPr>
        <p:txBody>
          <a:bodyPr lIns="91425" tIns="45700" rIns="91425" bIns="45700" anchor="ctr" anchorCtr="0">
            <a:noAutofit/>
          </a:bodyPr>
          <a:lstStyle/>
          <a:p>
            <a:r>
              <a:rPr lang="en-US" sz="1050" b="1" dirty="0" smtClean="0">
                <a:solidFill>
                  <a:schemeClr val="accent5">
                    <a:lumMod val="75000"/>
                  </a:schemeClr>
                </a:solidFill>
                <a:latin typeface="Tahoma" panose="020B0604030504040204" pitchFamily="34" charset="0"/>
                <a:ea typeface="Tahoma" panose="020B0604030504040204" pitchFamily="34" charset="0"/>
                <a:cs typeface="Tahoma" panose="020B0604030504040204" pitchFamily="34" charset="0"/>
              </a:rPr>
              <a:t>Have a question or need support?</a:t>
            </a:r>
            <a:endParaRPr sz="900" b="0" i="0" u="none" strike="noStrike" cap="none" dirty="0">
              <a:solidFill>
                <a:schemeClr val="accent5">
                  <a:lumMod val="75000"/>
                </a:schemeClr>
              </a:solidFill>
              <a:latin typeface="Tahoma" panose="020B0604030504040204" pitchFamily="34" charset="0"/>
              <a:ea typeface="Tahoma" panose="020B0604030504040204" pitchFamily="34" charset="0"/>
              <a:cs typeface="Tahoma" panose="020B0604030504040204" pitchFamily="34" charset="0"/>
              <a:sym typeface="Arial"/>
            </a:endParaRPr>
          </a:p>
        </p:txBody>
      </p:sp>
      <p:sp>
        <p:nvSpPr>
          <p:cNvPr id="40" name="Shape 122"/>
          <p:cNvSpPr/>
          <p:nvPr/>
        </p:nvSpPr>
        <p:spPr>
          <a:xfrm>
            <a:off x="4284539" y="4032898"/>
            <a:ext cx="2748031" cy="223649"/>
          </a:xfrm>
          <a:prstGeom prst="rect">
            <a:avLst/>
          </a:prstGeom>
          <a:noFill/>
          <a:ln>
            <a:noFill/>
          </a:ln>
        </p:spPr>
        <p:txBody>
          <a:bodyPr lIns="91425" tIns="45700" rIns="91425" bIns="45700" anchor="ctr" anchorCtr="0">
            <a:noAutofit/>
          </a:bodyPr>
          <a:lstStyle/>
          <a:p>
            <a:r>
              <a:rPr lang="en-US" sz="1050" b="1" dirty="0" smtClean="0">
                <a:solidFill>
                  <a:schemeClr val="accent5">
                    <a:lumMod val="75000"/>
                  </a:schemeClr>
                </a:solidFill>
                <a:latin typeface="Tahoma" panose="020B0604030504040204" pitchFamily="34" charset="0"/>
                <a:ea typeface="Tahoma" panose="020B0604030504040204" pitchFamily="34" charset="0"/>
                <a:cs typeface="Tahoma" panose="020B0604030504040204" pitchFamily="34" charset="0"/>
              </a:rPr>
              <a:t>Have an idea or product request?</a:t>
            </a:r>
            <a:endParaRPr sz="1050" b="1" i="0" u="none" strike="noStrike" cap="none" dirty="0">
              <a:solidFill>
                <a:schemeClr val="accent5">
                  <a:lumMod val="75000"/>
                </a:schemeClr>
              </a:solidFill>
              <a:latin typeface="Tahoma" panose="020B0604030504040204" pitchFamily="34" charset="0"/>
              <a:ea typeface="Tahoma" panose="020B0604030504040204" pitchFamily="34" charset="0"/>
              <a:cs typeface="Tahoma" panose="020B0604030504040204" pitchFamily="34" charset="0"/>
              <a:sym typeface="Arial"/>
            </a:endParaRPr>
          </a:p>
        </p:txBody>
      </p:sp>
      <p:pic>
        <p:nvPicPr>
          <p:cNvPr id="42" name="Picture 41" descr="8.BioFrame.png"/>
          <p:cNvPicPr>
            <a:picLocks noChangeAspect="1"/>
          </p:cNvPicPr>
          <p:nvPr/>
        </p:nvPicPr>
        <p:blipFill>
          <a:blip r:embed="rId3"/>
          <a:stretch>
            <a:fillRect/>
          </a:stretch>
        </p:blipFill>
        <p:spPr>
          <a:xfrm>
            <a:off x="4539487" y="6764838"/>
            <a:ext cx="914400" cy="914400"/>
          </a:xfrm>
          <a:prstGeom prst="rect">
            <a:avLst/>
          </a:prstGeom>
        </p:spPr>
      </p:pic>
      <p:sp>
        <p:nvSpPr>
          <p:cNvPr id="43" name="Rectangle 42"/>
          <p:cNvSpPr/>
          <p:nvPr/>
        </p:nvSpPr>
        <p:spPr>
          <a:xfrm>
            <a:off x="5458465" y="6764839"/>
            <a:ext cx="1950570" cy="759182"/>
          </a:xfrm>
          <a:prstGeom prst="rect">
            <a:avLst/>
          </a:prstGeom>
        </p:spPr>
        <p:txBody>
          <a:bodyPr wrap="square">
            <a:spAutoFit/>
          </a:bodyPr>
          <a:lstStyle/>
          <a:p>
            <a:pPr defTabSz="443776">
              <a:lnSpc>
                <a:spcPts val="1310"/>
              </a:lnSpc>
            </a:pPr>
            <a:r>
              <a:rPr lang="en-US" sz="900" b="1" dirty="0" smtClean="0">
                <a:solidFill>
                  <a:srgbClr val="FF9900"/>
                </a:solidFill>
                <a:latin typeface="Tahoma"/>
                <a:cs typeface="Tahoma"/>
              </a:rPr>
              <a:t>Ashley Fruechting</a:t>
            </a:r>
          </a:p>
          <a:p>
            <a:pPr defTabSz="443776">
              <a:lnSpc>
                <a:spcPts val="1310"/>
              </a:lnSpc>
            </a:pPr>
            <a:r>
              <a:rPr lang="en-US" sz="900" dirty="0" smtClean="0">
                <a:solidFill>
                  <a:srgbClr val="000000"/>
                </a:solidFill>
                <a:latin typeface="Tahoma"/>
                <a:cs typeface="Tahoma"/>
              </a:rPr>
              <a:t>Sr. Director, Marketing</a:t>
            </a:r>
            <a:r>
              <a:rPr lang="en-US" sz="900" dirty="0">
                <a:solidFill>
                  <a:srgbClr val="000000"/>
                </a:solidFill>
                <a:latin typeface="Tahoma"/>
                <a:cs typeface="Tahoma"/>
              </a:rPr>
              <a:t/>
            </a:r>
            <a:br>
              <a:rPr lang="en-US" sz="900" dirty="0">
                <a:solidFill>
                  <a:srgbClr val="000000"/>
                </a:solidFill>
                <a:latin typeface="Tahoma"/>
                <a:cs typeface="Tahoma"/>
              </a:rPr>
            </a:br>
            <a:r>
              <a:rPr lang="en-US" sz="900" dirty="0" smtClean="0">
                <a:solidFill>
                  <a:srgbClr val="000000"/>
                </a:solidFill>
                <a:latin typeface="Tahoma"/>
                <a:cs typeface="Tahoma"/>
                <a:hlinkClick r:id="rId10"/>
              </a:rPr>
              <a:t>ashley@visioninternet.com</a:t>
            </a:r>
            <a:r>
              <a:rPr lang="en-US" sz="900" dirty="0" smtClean="0">
                <a:solidFill>
                  <a:srgbClr val="000000"/>
                </a:solidFill>
                <a:latin typeface="Tahoma"/>
                <a:cs typeface="Tahoma"/>
              </a:rPr>
              <a:t>  </a:t>
            </a:r>
            <a:endParaRPr lang="en-US" sz="900" dirty="0">
              <a:solidFill>
                <a:srgbClr val="000000"/>
              </a:solidFill>
              <a:latin typeface="Tahoma"/>
              <a:cs typeface="Tahoma"/>
            </a:endParaRPr>
          </a:p>
          <a:p>
            <a:pPr defTabSz="443776">
              <a:lnSpc>
                <a:spcPts val="1310"/>
              </a:lnSpc>
            </a:pPr>
            <a:r>
              <a:rPr lang="en-US" sz="900" dirty="0">
                <a:solidFill>
                  <a:srgbClr val="000000"/>
                </a:solidFill>
                <a:latin typeface="Tahoma"/>
                <a:cs typeface="Tahoma"/>
              </a:rPr>
              <a:t>310-656-3100 </a:t>
            </a:r>
            <a:r>
              <a:rPr lang="en-US" sz="900" dirty="0" smtClean="0">
                <a:solidFill>
                  <a:srgbClr val="000000"/>
                </a:solidFill>
                <a:latin typeface="Tahoma"/>
                <a:cs typeface="Tahoma"/>
              </a:rPr>
              <a:t>x207</a:t>
            </a:r>
            <a:endParaRPr lang="en-US" sz="900" dirty="0">
              <a:solidFill>
                <a:srgbClr val="000000"/>
              </a:solidFill>
              <a:latin typeface="Tahoma"/>
              <a:cs typeface="Tahoma"/>
            </a:endParaRPr>
          </a:p>
        </p:txBody>
      </p:sp>
      <p:pic>
        <p:nvPicPr>
          <p:cNvPr id="22" name="Picture 21"/>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4613974" y="5356265"/>
            <a:ext cx="756270" cy="747103"/>
          </a:xfrm>
          <a:prstGeom prst="rect">
            <a:avLst/>
          </a:prstGeom>
        </p:spPr>
      </p:pic>
      <p:pic>
        <p:nvPicPr>
          <p:cNvPr id="23" name="Picture 22"/>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4613839" y="6833168"/>
            <a:ext cx="769657" cy="760328"/>
          </a:xfrm>
          <a:prstGeom prst="rect">
            <a:avLst/>
          </a:prstGeom>
        </p:spPr>
      </p:pic>
    </p:spTree>
    <p:extLst>
      <p:ext uri="{BB962C8B-B14F-4D97-AF65-F5344CB8AC3E}">
        <p14:creationId xmlns:p14="http://schemas.microsoft.com/office/powerpoint/2010/main" val="1653930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143000" y="4546600"/>
            <a:ext cx="184666" cy="369332"/>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a:ln>
                  <a:noFill/>
                </a:ln>
                <a:solidFill>
                  <a:sysClr val="windowText" lastClr="000000"/>
                </a:solidFill>
                <a:effectLst/>
                <a:uLnTx/>
                <a:uFillTx/>
              </a:rPr>
              <a:t>      </a:t>
            </a:r>
          </a:p>
        </p:txBody>
      </p:sp>
      <p:cxnSp>
        <p:nvCxnSpPr>
          <p:cNvPr id="10" name="Straight Connector 9"/>
          <p:cNvCxnSpPr/>
          <p:nvPr/>
        </p:nvCxnSpPr>
        <p:spPr>
          <a:xfrm>
            <a:off x="1414991" y="2338522"/>
            <a:ext cx="5589271" cy="1588"/>
          </a:xfrm>
          <a:prstGeom prst="line">
            <a:avLst/>
          </a:prstGeom>
          <a:ln w="12700" cap="flat" cmpd="sng" algn="ctr">
            <a:solidFill>
              <a:schemeClr val="tx1"/>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pic>
        <p:nvPicPr>
          <p:cNvPr id="8" name="Picture 7"/>
          <p:cNvPicPr>
            <a:picLocks noChangeAspect="1"/>
          </p:cNvPicPr>
          <p:nvPr/>
        </p:nvPicPr>
        <mc:AlternateContent xmlns:mc="http://schemas.openxmlformats.org/markup-compatibility/2006">
          <mc:Choice xmlns:ma="http://schemas.microsoft.com/office/mac/drawingml/2008/main" xmlns:mv="urn:schemas-microsoft-com:mac:vml" xmlns="" Requires="ma">
            <p:blipFill>
              <a:blip r:embed="rId2"/>
              <a:stretch>
                <a:fillRect/>
              </a:stretch>
            </p:blipFill>
          </mc:Choice>
          <mc:Fallback>
            <p:blipFill>
              <a:blip r:embed="rId3"/>
              <a:stretch>
                <a:fillRect/>
              </a:stretch>
            </p:blipFill>
          </mc:Fallback>
        </mc:AlternateContent>
        <p:spPr>
          <a:xfrm>
            <a:off x="-33866" y="1240367"/>
            <a:ext cx="863600" cy="8877300"/>
          </a:xfrm>
          <a:prstGeom prst="rect">
            <a:avLst/>
          </a:prstGeom>
        </p:spPr>
      </p:pic>
      <p:graphicFrame>
        <p:nvGraphicFramePr>
          <p:cNvPr id="17" name="Table 16"/>
          <p:cNvGraphicFramePr>
            <a:graphicFrameLocks noGrp="1"/>
          </p:cNvGraphicFramePr>
          <p:nvPr>
            <p:extLst>
              <p:ext uri="{D42A27DB-BD31-4B8C-83A1-F6EECF244321}">
                <p14:modId xmlns:p14="http://schemas.microsoft.com/office/powerpoint/2010/main" val="937429280"/>
              </p:ext>
            </p:extLst>
          </p:nvPr>
        </p:nvGraphicFramePr>
        <p:xfrm>
          <a:off x="1414991" y="2556044"/>
          <a:ext cx="5589270" cy="7172153"/>
        </p:xfrm>
        <a:graphic>
          <a:graphicData uri="http://schemas.openxmlformats.org/drawingml/2006/table">
            <a:tbl>
              <a:tblPr firstRow="1" firstCol="1" bandRow="1">
                <a:tableStyleId>{2D5ABB26-0587-4C30-8999-92F81FD0307C}</a:tableStyleId>
              </a:tblPr>
              <a:tblGrid>
                <a:gridCol w="2051223">
                  <a:extLst>
                    <a:ext uri="{9D8B030D-6E8A-4147-A177-3AD203B41FA5}">
                      <a16:colId xmlns="" xmlns:a16="http://schemas.microsoft.com/office/drawing/2014/main" val="1201301164"/>
                    </a:ext>
                  </a:extLst>
                </a:gridCol>
                <a:gridCol w="3538047">
                  <a:extLst>
                    <a:ext uri="{9D8B030D-6E8A-4147-A177-3AD203B41FA5}">
                      <a16:colId xmlns="" xmlns:a16="http://schemas.microsoft.com/office/drawing/2014/main" val="196605396"/>
                    </a:ext>
                  </a:extLst>
                </a:gridCol>
              </a:tblGrid>
              <a:tr h="336012">
                <a:tc>
                  <a:txBody>
                    <a:bodyPr/>
                    <a:lstStyle/>
                    <a:p>
                      <a:pPr marL="0" marR="0">
                        <a:lnSpc>
                          <a:spcPct val="115000"/>
                        </a:lnSpc>
                        <a:spcBef>
                          <a:spcPts val="0"/>
                        </a:spcBef>
                        <a:spcAft>
                          <a:spcPts val="1000"/>
                        </a:spcAft>
                        <a:tabLst>
                          <a:tab pos="1188720" algn="r"/>
                        </a:tabLst>
                      </a:pPr>
                      <a:r>
                        <a:rPr lang="en-US" sz="1200" b="1" dirty="0">
                          <a:effectLst/>
                          <a:latin typeface="Tahoma" panose="020B0604030504040204" pitchFamily="34" charset="0"/>
                          <a:ea typeface="Tahoma" panose="020B0604030504040204" pitchFamily="34" charset="0"/>
                          <a:cs typeface="Tahoma" panose="020B0604030504040204" pitchFamily="34" charset="0"/>
                        </a:rPr>
                        <a:t>Term	</a:t>
                      </a:r>
                      <a:endParaRPr lang="en-US" sz="1200" b="1" dirty="0">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marL="34089" marR="34089" marT="0" marB="0"/>
                </a:tc>
                <a:tc>
                  <a:txBody>
                    <a:bodyPr/>
                    <a:lstStyle/>
                    <a:p>
                      <a:pPr marL="0" marR="0">
                        <a:lnSpc>
                          <a:spcPct val="115000"/>
                        </a:lnSpc>
                        <a:spcBef>
                          <a:spcPts val="0"/>
                        </a:spcBef>
                        <a:spcAft>
                          <a:spcPts val="1000"/>
                        </a:spcAft>
                      </a:pPr>
                      <a:r>
                        <a:rPr lang="en-US" sz="1200" b="1" dirty="0">
                          <a:effectLst/>
                          <a:latin typeface="Tahoma" panose="020B0604030504040204" pitchFamily="34" charset="0"/>
                          <a:ea typeface="Tahoma" panose="020B0604030504040204" pitchFamily="34" charset="0"/>
                          <a:cs typeface="Tahoma" panose="020B0604030504040204" pitchFamily="34" charset="0"/>
                        </a:rPr>
                        <a:t>Definition</a:t>
                      </a:r>
                      <a:endParaRPr lang="en-US" sz="1200" b="1" dirty="0">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marL="34089" marR="34089" marT="0" marB="0"/>
                </a:tc>
                <a:extLst>
                  <a:ext uri="{0D108BD9-81ED-4DB2-BD59-A6C34878D82A}">
                    <a16:rowId xmlns="" xmlns:a16="http://schemas.microsoft.com/office/drawing/2014/main" val="2246491532"/>
                  </a:ext>
                </a:extLst>
              </a:tr>
              <a:tr h="650449">
                <a:tc>
                  <a:txBody>
                    <a:bodyPr/>
                    <a:lstStyle/>
                    <a:p>
                      <a:pPr marL="0" marR="0">
                        <a:lnSpc>
                          <a:spcPct val="115000"/>
                        </a:lnSpc>
                        <a:spcBef>
                          <a:spcPts val="0"/>
                        </a:spcBef>
                        <a:spcAft>
                          <a:spcPts val="1000"/>
                        </a:spcAft>
                      </a:pPr>
                      <a:r>
                        <a:rPr lang="en-US" sz="900" b="1" dirty="0" smtClean="0">
                          <a:solidFill>
                            <a:schemeClr val="accent5"/>
                          </a:solidFill>
                          <a:effectLst/>
                          <a:latin typeface="Tahoma" panose="020B0604030504040204" pitchFamily="34" charset="0"/>
                          <a:ea typeface="Tahoma" panose="020B0604030504040204" pitchFamily="34" charset="0"/>
                          <a:cs typeface="Tahoma" panose="020B0604030504040204" pitchFamily="34" charset="0"/>
                        </a:rPr>
                        <a:t>Domain Name System (DNS)</a:t>
                      </a:r>
                      <a:endParaRPr lang="en-US" sz="900" b="1" dirty="0">
                        <a:solidFill>
                          <a:schemeClr val="accent5"/>
                        </a:solidFill>
                        <a:effectLst/>
                        <a:latin typeface="Tahoma" panose="020B0604030504040204" pitchFamily="34" charset="0"/>
                        <a:ea typeface="Tahoma" panose="020B0604030504040204" pitchFamily="34" charset="0"/>
                        <a:cs typeface="Tahoma" panose="020B0604030504040204" pitchFamily="34" charset="0"/>
                      </a:endParaRPr>
                    </a:p>
                  </a:txBody>
                  <a:tcPr marL="34089" marR="34089" marT="0" marB="0"/>
                </a:tc>
                <a:tc>
                  <a:txBody>
                    <a:bodyPr/>
                    <a:lstStyle/>
                    <a:p>
                      <a:pPr marL="171450" marR="0" indent="-171450">
                        <a:lnSpc>
                          <a:spcPct val="115000"/>
                        </a:lnSpc>
                        <a:spcBef>
                          <a:spcPts val="0"/>
                        </a:spcBef>
                        <a:spcAft>
                          <a:spcPts val="1000"/>
                        </a:spcAft>
                        <a:buFont typeface="Arial" panose="020B0604020202020204" pitchFamily="34" charset="0"/>
                        <a:buChar char="•"/>
                      </a:pPr>
                      <a:r>
                        <a:rPr lang="en-US" sz="900" dirty="0" smtClean="0">
                          <a:solidFill>
                            <a:schemeClr val="accent5"/>
                          </a:solidFill>
                          <a:effectLst/>
                          <a:latin typeface="Tahoma" panose="020B0604030504040204" pitchFamily="34" charset="0"/>
                          <a:ea typeface="Tahoma" panose="020B0604030504040204" pitchFamily="34" charset="0"/>
                          <a:cs typeface="Tahoma" panose="020B0604030504040204" pitchFamily="34" charset="0"/>
                        </a:rPr>
                        <a:t>The way internet</a:t>
                      </a:r>
                      <a:r>
                        <a:rPr lang="en-US" sz="900" baseline="0" dirty="0" smtClean="0">
                          <a:solidFill>
                            <a:schemeClr val="accent5"/>
                          </a:solidFill>
                          <a:effectLst/>
                          <a:latin typeface="Tahoma" panose="020B0604030504040204" pitchFamily="34" charset="0"/>
                          <a:ea typeface="Tahoma" panose="020B0604030504040204" pitchFamily="34" charset="0"/>
                          <a:cs typeface="Tahoma" panose="020B0604030504040204" pitchFamily="34" charset="0"/>
                        </a:rPr>
                        <a:t> domain names are located and translated into internet protocol addresses; the system by which internet domain names are tracked and regulated</a:t>
                      </a:r>
                      <a:endParaRPr lang="en-US" sz="900" dirty="0">
                        <a:solidFill>
                          <a:schemeClr val="accent5"/>
                        </a:solidFill>
                        <a:effectLst/>
                        <a:latin typeface="Tahoma" panose="020B0604030504040204" pitchFamily="34" charset="0"/>
                        <a:ea typeface="Tahoma" panose="020B0604030504040204" pitchFamily="34" charset="0"/>
                        <a:cs typeface="Tahoma" panose="020B0604030504040204" pitchFamily="34" charset="0"/>
                      </a:endParaRPr>
                    </a:p>
                  </a:txBody>
                  <a:tcPr marL="34089" marR="34089" marT="0" marB="0"/>
                </a:tc>
                <a:extLst>
                  <a:ext uri="{0D108BD9-81ED-4DB2-BD59-A6C34878D82A}">
                    <a16:rowId xmlns="" xmlns:a16="http://schemas.microsoft.com/office/drawing/2014/main" val="4140063019"/>
                  </a:ext>
                </a:extLst>
              </a:tr>
              <a:tr h="497867">
                <a:tc>
                  <a:txBody>
                    <a:bodyPr/>
                    <a:lstStyle/>
                    <a:p>
                      <a:pPr marL="0" marR="0">
                        <a:lnSpc>
                          <a:spcPct val="115000"/>
                        </a:lnSpc>
                        <a:spcBef>
                          <a:spcPts val="0"/>
                        </a:spcBef>
                        <a:spcAft>
                          <a:spcPts val="1000"/>
                        </a:spcAft>
                      </a:pPr>
                      <a:r>
                        <a:rPr lang="en-US" sz="900" b="1" dirty="0" smtClean="0">
                          <a:solidFill>
                            <a:schemeClr val="accent5"/>
                          </a:solidFill>
                          <a:effectLst/>
                          <a:latin typeface="Tahoma" panose="020B0604030504040204" pitchFamily="34" charset="0"/>
                          <a:ea typeface="Tahoma" panose="020B0604030504040204" pitchFamily="34" charset="0"/>
                          <a:cs typeface="Tahoma" panose="020B0604030504040204" pitchFamily="34" charset="0"/>
                        </a:rPr>
                        <a:t>Embed Code</a:t>
                      </a:r>
                      <a:endParaRPr lang="en-US" sz="900" b="1" dirty="0">
                        <a:solidFill>
                          <a:schemeClr val="accent5"/>
                        </a:solidFill>
                        <a:effectLst/>
                        <a:latin typeface="Tahoma" panose="020B0604030504040204" pitchFamily="34" charset="0"/>
                        <a:ea typeface="Tahoma" panose="020B0604030504040204" pitchFamily="34" charset="0"/>
                        <a:cs typeface="Tahoma" panose="020B0604030504040204" pitchFamily="34" charset="0"/>
                      </a:endParaRPr>
                    </a:p>
                  </a:txBody>
                  <a:tcPr marL="34089" marR="34089" marT="0" marB="0"/>
                </a:tc>
                <a:tc>
                  <a:txBody>
                    <a:bodyPr/>
                    <a:lstStyle/>
                    <a:p>
                      <a:pPr marL="171450" marR="0" indent="-171450">
                        <a:lnSpc>
                          <a:spcPct val="115000"/>
                        </a:lnSpc>
                        <a:spcBef>
                          <a:spcPts val="0"/>
                        </a:spcBef>
                        <a:spcAft>
                          <a:spcPts val="1000"/>
                        </a:spcAft>
                        <a:buFont typeface="Arial" panose="020B0604020202020204" pitchFamily="34" charset="0"/>
                        <a:buChar char="•"/>
                      </a:pPr>
                      <a:r>
                        <a:rPr lang="en-US" sz="900" dirty="0" smtClean="0">
                          <a:solidFill>
                            <a:schemeClr val="accent5"/>
                          </a:solidFill>
                          <a:effectLst/>
                          <a:latin typeface="Tahoma" panose="020B0604030504040204" pitchFamily="34" charset="0"/>
                          <a:ea typeface="Tahoma" panose="020B0604030504040204" pitchFamily="34" charset="0"/>
                          <a:cs typeface="Tahoma" panose="020B0604030504040204" pitchFamily="34" charset="0"/>
                        </a:rPr>
                        <a:t>To place or incorporate a</a:t>
                      </a:r>
                      <a:r>
                        <a:rPr lang="en-US" sz="900" baseline="0" dirty="0" smtClean="0">
                          <a:solidFill>
                            <a:schemeClr val="accent5"/>
                          </a:solidFill>
                          <a:effectLst/>
                          <a:latin typeface="Tahoma" panose="020B0604030504040204" pitchFamily="34" charset="0"/>
                          <a:ea typeface="Tahoma" panose="020B0604030504040204" pitchFamily="34" charset="0"/>
                          <a:cs typeface="Tahoma" panose="020B0604030504040204" pitchFamily="34" charset="0"/>
                        </a:rPr>
                        <a:t> block of code, or essential object, due to non-standard internet technologies directly into the page source</a:t>
                      </a:r>
                      <a:endParaRPr lang="en-US" sz="900" dirty="0">
                        <a:solidFill>
                          <a:schemeClr val="accent5"/>
                        </a:solidFill>
                        <a:effectLst/>
                        <a:latin typeface="Tahoma" panose="020B0604030504040204" pitchFamily="34" charset="0"/>
                        <a:ea typeface="Tahoma" panose="020B0604030504040204" pitchFamily="34" charset="0"/>
                        <a:cs typeface="Tahoma" panose="020B0604030504040204" pitchFamily="34" charset="0"/>
                      </a:endParaRPr>
                    </a:p>
                  </a:txBody>
                  <a:tcPr marL="34089" marR="34089" marT="0" marB="0"/>
                </a:tc>
                <a:extLst>
                  <a:ext uri="{0D108BD9-81ED-4DB2-BD59-A6C34878D82A}">
                    <a16:rowId xmlns="" xmlns:a16="http://schemas.microsoft.com/office/drawing/2014/main" val="421169631"/>
                  </a:ext>
                </a:extLst>
              </a:tr>
              <a:tr h="650449">
                <a:tc>
                  <a:txBody>
                    <a:bodyPr/>
                    <a:lstStyle/>
                    <a:p>
                      <a:pPr marL="0" marR="0" lvl="0" indent="0" algn="l" defTabSz="457200" rtl="0" eaLnBrk="1" fontAlgn="auto" latinLnBrk="0" hangingPunct="1">
                        <a:lnSpc>
                          <a:spcPct val="115000"/>
                        </a:lnSpc>
                        <a:spcBef>
                          <a:spcPts val="0"/>
                        </a:spcBef>
                        <a:spcAft>
                          <a:spcPts val="1000"/>
                        </a:spcAft>
                        <a:buClrTx/>
                        <a:buSzTx/>
                        <a:buFontTx/>
                        <a:buNone/>
                        <a:tabLst/>
                        <a:defRPr/>
                      </a:pPr>
                      <a:r>
                        <a:rPr lang="en-US" sz="900" b="1" dirty="0" smtClean="0">
                          <a:solidFill>
                            <a:schemeClr val="accent5"/>
                          </a:solidFill>
                          <a:effectLst/>
                          <a:latin typeface="Tahoma" panose="020B0604030504040204" pitchFamily="34" charset="0"/>
                          <a:ea typeface="Tahoma" panose="020B0604030504040204" pitchFamily="34" charset="0"/>
                          <a:cs typeface="Tahoma" panose="020B0604030504040204" pitchFamily="34" charset="0"/>
                        </a:rPr>
                        <a:t>HTML</a:t>
                      </a:r>
                      <a:r>
                        <a:rPr lang="en-US" sz="900" b="1" baseline="0" dirty="0" smtClean="0">
                          <a:solidFill>
                            <a:schemeClr val="accent5"/>
                          </a:solidFill>
                          <a:effectLst/>
                          <a:latin typeface="Tahoma" panose="020B0604030504040204" pitchFamily="34" charset="0"/>
                          <a:ea typeface="Tahoma" panose="020B0604030504040204" pitchFamily="34" charset="0"/>
                          <a:cs typeface="Tahoma" panose="020B0604030504040204" pitchFamily="34" charset="0"/>
                        </a:rPr>
                        <a:t> Templates</a:t>
                      </a:r>
                      <a:endParaRPr lang="en-US" sz="900" b="1" dirty="0" smtClean="0">
                        <a:solidFill>
                          <a:schemeClr val="accent5"/>
                        </a:solidFill>
                        <a:effectLst/>
                        <a:latin typeface="Tahoma" panose="020B0604030504040204" pitchFamily="34" charset="0"/>
                        <a:ea typeface="Tahoma" panose="020B0604030504040204" pitchFamily="34" charset="0"/>
                        <a:cs typeface="Tahoma" panose="020B0604030504040204" pitchFamily="34" charset="0"/>
                      </a:endParaRPr>
                    </a:p>
                  </a:txBody>
                  <a:tcPr marL="34089" marR="34089" marT="0" marB="0"/>
                </a:tc>
                <a:tc>
                  <a:txBody>
                    <a:bodyPr/>
                    <a:lstStyle/>
                    <a:p>
                      <a:pPr marL="171450" marR="0" indent="-171450">
                        <a:lnSpc>
                          <a:spcPct val="115000"/>
                        </a:lnSpc>
                        <a:spcBef>
                          <a:spcPts val="0"/>
                        </a:spcBef>
                        <a:spcAft>
                          <a:spcPts val="1000"/>
                        </a:spcAft>
                        <a:buFont typeface="Arial" panose="020B0604020202020204" pitchFamily="34" charset="0"/>
                        <a:buChar char="•"/>
                      </a:pPr>
                      <a:r>
                        <a:rPr lang="en-US" sz="900" dirty="0" smtClean="0">
                          <a:solidFill>
                            <a:schemeClr val="accent5"/>
                          </a:solidFill>
                          <a:effectLst/>
                          <a:latin typeface="Tahoma" panose="020B0604030504040204" pitchFamily="34" charset="0"/>
                          <a:ea typeface="Tahoma" panose="020B0604030504040204" pitchFamily="34" charset="0"/>
                          <a:cs typeface="Tahoma" panose="020B0604030504040204" pitchFamily="34" charset="0"/>
                        </a:rPr>
                        <a:t>Pre-built</a:t>
                      </a:r>
                      <a:r>
                        <a:rPr lang="en-US" sz="900" baseline="0" dirty="0" smtClean="0">
                          <a:solidFill>
                            <a:schemeClr val="accent5"/>
                          </a:solidFill>
                          <a:effectLst/>
                          <a:latin typeface="Tahoma" panose="020B0604030504040204" pitchFamily="34" charset="0"/>
                          <a:ea typeface="Tahoma" panose="020B0604030504040204" pitchFamily="34" charset="0"/>
                          <a:cs typeface="Tahoma" panose="020B0604030504040204" pitchFamily="34" charset="0"/>
                        </a:rPr>
                        <a:t> website composed of HTML pages that may include integrated images, text content, or support files for font styles and </a:t>
                      </a:r>
                      <a:r>
                        <a:rPr lang="en-US" sz="900" baseline="0" dirty="0" err="1" smtClean="0">
                          <a:solidFill>
                            <a:schemeClr val="accent5"/>
                          </a:solidFill>
                          <a:effectLst/>
                          <a:latin typeface="Tahoma" panose="020B0604030504040204" pitchFamily="34" charset="0"/>
                          <a:ea typeface="Tahoma" panose="020B0604030504040204" pitchFamily="34" charset="0"/>
                          <a:cs typeface="Tahoma" panose="020B0604030504040204" pitchFamily="34" charset="0"/>
                        </a:rPr>
                        <a:t>Javascripts</a:t>
                      </a:r>
                      <a:endParaRPr lang="en-US" sz="900" dirty="0">
                        <a:solidFill>
                          <a:schemeClr val="accent5"/>
                        </a:solidFill>
                        <a:effectLst/>
                        <a:latin typeface="Tahoma" panose="020B0604030504040204" pitchFamily="34" charset="0"/>
                        <a:ea typeface="Tahoma" panose="020B0604030504040204" pitchFamily="34" charset="0"/>
                        <a:cs typeface="Tahoma" panose="020B0604030504040204" pitchFamily="34" charset="0"/>
                      </a:endParaRPr>
                    </a:p>
                  </a:txBody>
                  <a:tcPr marL="34089" marR="34089" marT="0" marB="0"/>
                </a:tc>
                <a:extLst>
                  <a:ext uri="{0D108BD9-81ED-4DB2-BD59-A6C34878D82A}">
                    <a16:rowId xmlns="" xmlns:a16="http://schemas.microsoft.com/office/drawing/2014/main" val="3713394955"/>
                  </a:ext>
                </a:extLst>
              </a:tr>
              <a:tr h="650449">
                <a:tc>
                  <a:txBody>
                    <a:bodyPr/>
                    <a:lstStyle/>
                    <a:p>
                      <a:pPr marL="0" marR="0" lvl="0" indent="0" algn="l" defTabSz="457200" rtl="0" eaLnBrk="1" fontAlgn="auto" latinLnBrk="0" hangingPunct="1">
                        <a:lnSpc>
                          <a:spcPct val="115000"/>
                        </a:lnSpc>
                        <a:spcBef>
                          <a:spcPts val="0"/>
                        </a:spcBef>
                        <a:spcAft>
                          <a:spcPts val="1000"/>
                        </a:spcAft>
                        <a:buClrTx/>
                        <a:buSzTx/>
                        <a:buFontTx/>
                        <a:buNone/>
                        <a:tabLst/>
                        <a:defRPr/>
                      </a:pPr>
                      <a:r>
                        <a:rPr lang="en-US" sz="900" b="1" dirty="0" err="1" smtClean="0">
                          <a:solidFill>
                            <a:schemeClr val="accent5"/>
                          </a:solidFill>
                          <a:effectLst/>
                          <a:latin typeface="Tahoma" panose="020B0604030504040204" pitchFamily="34" charset="0"/>
                          <a:ea typeface="Tahoma" panose="020B0604030504040204" pitchFamily="34" charset="0"/>
                          <a:cs typeface="Tahoma" panose="020B0604030504040204" pitchFamily="34" charset="0"/>
                        </a:rPr>
                        <a:t>iFrame</a:t>
                      </a:r>
                      <a:r>
                        <a:rPr lang="en-US" sz="900" b="1" dirty="0" smtClean="0">
                          <a:solidFill>
                            <a:schemeClr val="accent5"/>
                          </a:solidFill>
                          <a:effectLst/>
                          <a:latin typeface="Tahoma" panose="020B0604030504040204" pitchFamily="34" charset="0"/>
                          <a:ea typeface="Tahoma" panose="020B0604030504040204" pitchFamily="34" charset="0"/>
                          <a:cs typeface="Tahoma" panose="020B0604030504040204" pitchFamily="34" charset="0"/>
                        </a:rPr>
                        <a:t> (inline frame)</a:t>
                      </a:r>
                    </a:p>
                  </a:txBody>
                  <a:tcPr marL="34089" marR="34089" marT="0" marB="0"/>
                </a:tc>
                <a:tc>
                  <a:txBody>
                    <a:bodyPr/>
                    <a:lstStyle/>
                    <a:p>
                      <a:pPr marL="171450" marR="0" indent="-171450">
                        <a:lnSpc>
                          <a:spcPct val="115000"/>
                        </a:lnSpc>
                        <a:spcBef>
                          <a:spcPts val="0"/>
                        </a:spcBef>
                        <a:spcAft>
                          <a:spcPts val="1000"/>
                        </a:spcAft>
                        <a:buFont typeface="Arial" panose="020B0604020202020204" pitchFamily="34" charset="0"/>
                        <a:buChar char="•"/>
                      </a:pPr>
                      <a:r>
                        <a:rPr lang="en-US" sz="900" dirty="0" smtClean="0">
                          <a:solidFill>
                            <a:schemeClr val="accent5"/>
                          </a:solidFill>
                          <a:effectLst/>
                          <a:latin typeface="Tahoma" panose="020B0604030504040204" pitchFamily="34" charset="0"/>
                          <a:ea typeface="Tahoma" panose="020B0604030504040204" pitchFamily="34" charset="0"/>
                          <a:cs typeface="Tahoma" panose="020B0604030504040204" pitchFamily="34" charset="0"/>
                        </a:rPr>
                        <a:t>An HTML document embedded inside another HTML document on a website; often used to insert content from another source,</a:t>
                      </a:r>
                      <a:r>
                        <a:rPr lang="en-US" sz="900" baseline="0" dirty="0" smtClean="0">
                          <a:solidFill>
                            <a:schemeClr val="accent5"/>
                          </a:solidFill>
                          <a:effectLst/>
                          <a:latin typeface="Tahoma" panose="020B0604030504040204" pitchFamily="34" charset="0"/>
                          <a:ea typeface="Tahoma" panose="020B0604030504040204" pitchFamily="34" charset="0"/>
                          <a:cs typeface="Tahoma" panose="020B0604030504040204" pitchFamily="34" charset="0"/>
                        </a:rPr>
                        <a:t> such as an advertisement, into a Webpage</a:t>
                      </a:r>
                      <a:endParaRPr lang="en-US" sz="900" dirty="0">
                        <a:solidFill>
                          <a:schemeClr val="accent5"/>
                        </a:solidFill>
                        <a:effectLst/>
                        <a:latin typeface="Tahoma" panose="020B0604030504040204" pitchFamily="34" charset="0"/>
                        <a:ea typeface="Tahoma" panose="020B0604030504040204" pitchFamily="34" charset="0"/>
                        <a:cs typeface="Tahoma" panose="020B0604030504040204" pitchFamily="34" charset="0"/>
                      </a:endParaRPr>
                    </a:p>
                  </a:txBody>
                  <a:tcPr marL="34089" marR="34089" marT="0" marB="0"/>
                </a:tc>
                <a:extLst>
                  <a:ext uri="{0D108BD9-81ED-4DB2-BD59-A6C34878D82A}">
                    <a16:rowId xmlns="" xmlns:a16="http://schemas.microsoft.com/office/drawing/2014/main" val="1502521601"/>
                  </a:ext>
                </a:extLst>
              </a:tr>
              <a:tr h="836246">
                <a:tc>
                  <a:txBody>
                    <a:bodyPr/>
                    <a:lstStyle/>
                    <a:p>
                      <a:pPr marL="0" marR="0">
                        <a:lnSpc>
                          <a:spcPct val="115000"/>
                        </a:lnSpc>
                        <a:spcBef>
                          <a:spcPts val="0"/>
                        </a:spcBef>
                        <a:spcAft>
                          <a:spcPts val="1000"/>
                        </a:spcAft>
                      </a:pPr>
                      <a:r>
                        <a:rPr lang="en-US" sz="900" b="1" dirty="0" smtClean="0">
                          <a:solidFill>
                            <a:schemeClr val="accent5"/>
                          </a:solidFill>
                          <a:effectLst/>
                          <a:latin typeface="Tahoma" panose="020B0604030504040204" pitchFamily="34" charset="0"/>
                          <a:ea typeface="Tahoma" panose="020B0604030504040204" pitchFamily="34" charset="0"/>
                          <a:cs typeface="Tahoma" panose="020B0604030504040204" pitchFamily="34" charset="0"/>
                        </a:rPr>
                        <a:t>Java Applets</a:t>
                      </a:r>
                      <a:endParaRPr lang="en-US" sz="900" b="1" dirty="0">
                        <a:solidFill>
                          <a:schemeClr val="accent5"/>
                        </a:solidFill>
                        <a:effectLst/>
                        <a:latin typeface="Tahoma" panose="020B0604030504040204" pitchFamily="34" charset="0"/>
                        <a:ea typeface="Tahoma" panose="020B0604030504040204" pitchFamily="34" charset="0"/>
                        <a:cs typeface="Tahoma" panose="020B0604030504040204" pitchFamily="34" charset="0"/>
                      </a:endParaRPr>
                    </a:p>
                  </a:txBody>
                  <a:tcPr marL="34089" marR="34089" marT="0" marB="0"/>
                </a:tc>
                <a:tc>
                  <a:txBody>
                    <a:bodyPr/>
                    <a:lstStyle/>
                    <a:p>
                      <a:pPr marL="171450" marR="0" indent="-171450">
                        <a:lnSpc>
                          <a:spcPct val="115000"/>
                        </a:lnSpc>
                        <a:spcBef>
                          <a:spcPts val="0"/>
                        </a:spcBef>
                        <a:spcAft>
                          <a:spcPts val="1000"/>
                        </a:spcAft>
                        <a:buFont typeface="Arial" panose="020B0604020202020204" pitchFamily="34" charset="0"/>
                        <a:buChar char="•"/>
                      </a:pPr>
                      <a:r>
                        <a:rPr lang="en-US" sz="900" dirty="0" smtClean="0">
                          <a:solidFill>
                            <a:schemeClr val="accent5"/>
                          </a:solidFill>
                          <a:effectLst/>
                          <a:latin typeface="Tahoma" panose="020B0604030504040204" pitchFamily="34" charset="0"/>
                          <a:ea typeface="Tahoma" panose="020B0604030504040204" pitchFamily="34" charset="0"/>
                          <a:cs typeface="Tahoma" panose="020B0604030504040204" pitchFamily="34" charset="0"/>
                        </a:rPr>
                        <a:t>A small Internet-based program written in Java, a programming language for the Web, which can be downloaded by any computer; can perform interactive animations, immediate calculations, or other simple tasks</a:t>
                      </a:r>
                      <a:endParaRPr lang="en-US" sz="900" dirty="0">
                        <a:solidFill>
                          <a:schemeClr val="accent5"/>
                        </a:solidFill>
                        <a:effectLst/>
                        <a:latin typeface="Tahoma" panose="020B0604030504040204" pitchFamily="34" charset="0"/>
                        <a:ea typeface="Tahoma" panose="020B0604030504040204" pitchFamily="34" charset="0"/>
                        <a:cs typeface="Tahoma" panose="020B0604030504040204" pitchFamily="34" charset="0"/>
                      </a:endParaRPr>
                    </a:p>
                  </a:txBody>
                  <a:tcPr marL="34089" marR="34089" marT="0" marB="0"/>
                </a:tc>
                <a:extLst>
                  <a:ext uri="{0D108BD9-81ED-4DB2-BD59-A6C34878D82A}">
                    <a16:rowId xmlns="" xmlns:a16="http://schemas.microsoft.com/office/drawing/2014/main" val="1365032732"/>
                  </a:ext>
                </a:extLst>
              </a:tr>
              <a:tr h="829340">
                <a:tc>
                  <a:txBody>
                    <a:bodyPr/>
                    <a:lstStyle/>
                    <a:p>
                      <a:r>
                        <a:rPr lang="en-US" sz="900" b="1" dirty="0" smtClean="0">
                          <a:solidFill>
                            <a:schemeClr val="accent5"/>
                          </a:solidFill>
                          <a:latin typeface="Tahoma" panose="020B0604030504040204" pitchFamily="34" charset="0"/>
                          <a:ea typeface="Tahoma" panose="020B0604030504040204" pitchFamily="34" charset="0"/>
                          <a:cs typeface="Tahoma" panose="020B0604030504040204" pitchFamily="34" charset="0"/>
                        </a:rPr>
                        <a:t>QuickTime </a:t>
                      </a:r>
                      <a:endParaRPr lang="en-US" sz="900" b="1" dirty="0">
                        <a:solidFill>
                          <a:schemeClr val="accent5"/>
                        </a:solidFill>
                        <a:latin typeface="Tahoma" panose="020B0604030504040204" pitchFamily="34" charset="0"/>
                        <a:ea typeface="Tahoma" panose="020B0604030504040204" pitchFamily="34" charset="0"/>
                        <a:cs typeface="Tahoma" panose="020B0604030504040204" pitchFamily="34" charset="0"/>
                      </a:endParaRPr>
                    </a:p>
                  </a:txBody>
                  <a:tcPr marL="34089" marR="34089" marT="0" marB="0"/>
                </a:tc>
                <a:tc>
                  <a:txBody>
                    <a:bodyPr/>
                    <a:lstStyle/>
                    <a:p>
                      <a:pPr marL="171450" marR="0" indent="-171450">
                        <a:lnSpc>
                          <a:spcPct val="115000"/>
                        </a:lnSpc>
                        <a:spcBef>
                          <a:spcPts val="0"/>
                        </a:spcBef>
                        <a:spcAft>
                          <a:spcPts val="1000"/>
                        </a:spcAft>
                        <a:buFont typeface="Arial" panose="020B0604020202020204" pitchFamily="34" charset="0"/>
                        <a:buChar char="•"/>
                      </a:pPr>
                      <a:r>
                        <a:rPr lang="en-US" sz="900" dirty="0" smtClean="0">
                          <a:solidFill>
                            <a:schemeClr val="accent5"/>
                          </a:solidFill>
                          <a:effectLst/>
                          <a:latin typeface="Tahoma" panose="020B0604030504040204" pitchFamily="34" charset="0"/>
                          <a:ea typeface="Tahoma" panose="020B0604030504040204" pitchFamily="34" charset="0"/>
                          <a:cs typeface="Tahoma" panose="020B0604030504040204" pitchFamily="34" charset="0"/>
                        </a:rPr>
                        <a:t>Apple Inc.’s multiplatform,</a:t>
                      </a:r>
                      <a:r>
                        <a:rPr lang="en-US" sz="900" baseline="0" dirty="0" smtClean="0">
                          <a:solidFill>
                            <a:schemeClr val="accent5"/>
                          </a:solidFill>
                          <a:effectLst/>
                          <a:latin typeface="Tahoma" panose="020B0604030504040204" pitchFamily="34" charset="0"/>
                          <a:ea typeface="Tahoma" panose="020B0604030504040204" pitchFamily="34" charset="0"/>
                          <a:cs typeface="Tahoma" panose="020B0604030504040204" pitchFamily="34" charset="0"/>
                        </a:rPr>
                        <a:t> multimedia technology for handling video, sound, animation, graphics, text, interactivity, and music; composed of a suite of applications, most notably QuickTime Player, an environment for media authoring</a:t>
                      </a:r>
                      <a:endParaRPr lang="en-US" sz="900" dirty="0">
                        <a:solidFill>
                          <a:schemeClr val="accent5"/>
                        </a:solidFill>
                        <a:effectLst/>
                        <a:latin typeface="Tahoma" panose="020B0604030504040204" pitchFamily="34" charset="0"/>
                        <a:ea typeface="Tahoma" panose="020B0604030504040204" pitchFamily="34" charset="0"/>
                        <a:cs typeface="Tahoma" panose="020B0604030504040204" pitchFamily="34" charset="0"/>
                      </a:endParaRPr>
                    </a:p>
                  </a:txBody>
                  <a:tcPr marL="34089" marR="34089" marT="0" marB="0"/>
                </a:tc>
                <a:extLst>
                  <a:ext uri="{0D108BD9-81ED-4DB2-BD59-A6C34878D82A}">
                    <a16:rowId xmlns="" xmlns:a16="http://schemas.microsoft.com/office/drawing/2014/main" val="537015425"/>
                  </a:ext>
                </a:extLst>
              </a:tr>
              <a:tr h="808074">
                <a:tc>
                  <a:txBody>
                    <a:bodyPr/>
                    <a:lstStyle/>
                    <a:p>
                      <a:pPr marL="0" marR="0" lvl="0" indent="0" algn="l" defTabSz="457200" rtl="0" eaLnBrk="1" fontAlgn="auto" latinLnBrk="0" hangingPunct="1">
                        <a:lnSpc>
                          <a:spcPct val="115000"/>
                        </a:lnSpc>
                        <a:spcBef>
                          <a:spcPts val="0"/>
                        </a:spcBef>
                        <a:spcAft>
                          <a:spcPts val="1000"/>
                        </a:spcAft>
                        <a:buClrTx/>
                        <a:buSzTx/>
                        <a:buFontTx/>
                        <a:buNone/>
                        <a:tabLst/>
                        <a:defRPr/>
                      </a:pPr>
                      <a:r>
                        <a:rPr lang="en-US" sz="900" b="1" dirty="0" smtClean="0">
                          <a:solidFill>
                            <a:schemeClr val="accent5"/>
                          </a:solidFill>
                          <a:effectLst/>
                          <a:latin typeface="Tahoma" panose="020B0604030504040204" pitchFamily="34" charset="0"/>
                          <a:ea typeface="Tahoma" panose="020B0604030504040204" pitchFamily="34" charset="0"/>
                          <a:cs typeface="Tahoma" panose="020B0604030504040204" pitchFamily="34" charset="0"/>
                        </a:rPr>
                        <a:t>Sender Policy Framework (SPF)</a:t>
                      </a:r>
                    </a:p>
                  </a:txBody>
                  <a:tcPr marL="34089" marR="34089" marT="0" marB="0"/>
                </a:tc>
                <a:tc>
                  <a:txBody>
                    <a:bodyPr/>
                    <a:lstStyle/>
                    <a:p>
                      <a:pPr marL="171450" marR="0" indent="-171450">
                        <a:lnSpc>
                          <a:spcPct val="115000"/>
                        </a:lnSpc>
                        <a:spcBef>
                          <a:spcPts val="0"/>
                        </a:spcBef>
                        <a:spcAft>
                          <a:spcPts val="1000"/>
                        </a:spcAft>
                        <a:buFont typeface="Arial" panose="020B0604020202020204" pitchFamily="34" charset="0"/>
                        <a:buChar char="•"/>
                      </a:pPr>
                      <a:r>
                        <a:rPr lang="en-US" sz="900" dirty="0" smtClean="0">
                          <a:solidFill>
                            <a:schemeClr val="accent5"/>
                          </a:solidFill>
                          <a:effectLst/>
                          <a:latin typeface="Tahoma" panose="020B0604030504040204" pitchFamily="34" charset="0"/>
                          <a:ea typeface="Tahoma" panose="020B0604030504040204" pitchFamily="34" charset="0"/>
                          <a:cs typeface="Tahoma" panose="020B0604030504040204" pitchFamily="34" charset="0"/>
                        </a:rPr>
                        <a:t>A simple email-validation system designed to detect email spoofing</a:t>
                      </a:r>
                      <a:r>
                        <a:rPr lang="en-US" sz="900" baseline="0" dirty="0" smtClean="0">
                          <a:solidFill>
                            <a:schemeClr val="accent5"/>
                          </a:solidFill>
                          <a:effectLst/>
                          <a:latin typeface="Tahoma" panose="020B0604030504040204" pitchFamily="34" charset="0"/>
                          <a:ea typeface="Tahoma" panose="020B0604030504040204" pitchFamily="34" charset="0"/>
                          <a:cs typeface="Tahoma" panose="020B0604030504040204" pitchFamily="34" charset="0"/>
                        </a:rPr>
                        <a:t> by providing a mechanism to allow receiving mail exchanges to check that incoming mail from a domain comes from a host </a:t>
                      </a:r>
                      <a:r>
                        <a:rPr lang="en-US" sz="900" baseline="0" dirty="0" err="1" smtClean="0">
                          <a:solidFill>
                            <a:schemeClr val="accent5"/>
                          </a:solidFill>
                          <a:effectLst/>
                          <a:latin typeface="Tahoma" panose="020B0604030504040204" pitchFamily="34" charset="0"/>
                          <a:ea typeface="Tahoma" panose="020B0604030504040204" pitchFamily="34" charset="0"/>
                          <a:cs typeface="Tahoma" panose="020B0604030504040204" pitchFamily="34" charset="0"/>
                        </a:rPr>
                        <a:t>authozied</a:t>
                      </a:r>
                      <a:r>
                        <a:rPr lang="en-US" sz="900" baseline="0" dirty="0" smtClean="0">
                          <a:solidFill>
                            <a:schemeClr val="accent5"/>
                          </a:solidFill>
                          <a:effectLst/>
                          <a:latin typeface="Tahoma" panose="020B0604030504040204" pitchFamily="34" charset="0"/>
                          <a:ea typeface="Tahoma" panose="020B0604030504040204" pitchFamily="34" charset="0"/>
                          <a:cs typeface="Tahoma" panose="020B0604030504040204" pitchFamily="34" charset="0"/>
                        </a:rPr>
                        <a:t> by that domain’s administrator</a:t>
                      </a:r>
                      <a:endParaRPr lang="en-US" sz="900" dirty="0">
                        <a:solidFill>
                          <a:schemeClr val="accent5"/>
                        </a:solidFill>
                        <a:effectLst/>
                        <a:latin typeface="Tahoma" panose="020B0604030504040204" pitchFamily="34" charset="0"/>
                        <a:ea typeface="Tahoma" panose="020B0604030504040204" pitchFamily="34" charset="0"/>
                        <a:cs typeface="Tahoma" panose="020B0604030504040204" pitchFamily="34" charset="0"/>
                      </a:endParaRPr>
                    </a:p>
                  </a:txBody>
                  <a:tcPr marL="34089" marR="34089" marT="0" marB="0"/>
                </a:tc>
                <a:extLst>
                  <a:ext uri="{0D108BD9-81ED-4DB2-BD59-A6C34878D82A}">
                    <a16:rowId xmlns="" xmlns:a16="http://schemas.microsoft.com/office/drawing/2014/main" val="3736997136"/>
                  </a:ext>
                </a:extLst>
              </a:tr>
              <a:tr h="508500">
                <a:tc>
                  <a:txBody>
                    <a:bodyPr/>
                    <a:lstStyle/>
                    <a:p>
                      <a:pPr marL="0" marR="0">
                        <a:lnSpc>
                          <a:spcPct val="115000"/>
                        </a:lnSpc>
                        <a:spcBef>
                          <a:spcPts val="0"/>
                        </a:spcBef>
                        <a:spcAft>
                          <a:spcPts val="1000"/>
                        </a:spcAft>
                      </a:pPr>
                      <a:r>
                        <a:rPr lang="en-US" sz="900" b="1" dirty="0" smtClean="0">
                          <a:solidFill>
                            <a:schemeClr val="accent5"/>
                          </a:solidFill>
                          <a:effectLst/>
                          <a:latin typeface="Tahoma" panose="020B0604030504040204" pitchFamily="34" charset="0"/>
                          <a:ea typeface="Tahoma" panose="020B0604030504040204" pitchFamily="34" charset="0"/>
                          <a:cs typeface="Tahoma" panose="020B0604030504040204" pitchFamily="34" charset="0"/>
                        </a:rPr>
                        <a:t>Time-to-Live (TTL)</a:t>
                      </a:r>
                      <a:endParaRPr lang="en-US" sz="900" b="1" dirty="0">
                        <a:solidFill>
                          <a:schemeClr val="accent5"/>
                        </a:solidFill>
                        <a:effectLst/>
                        <a:latin typeface="Tahoma" panose="020B0604030504040204" pitchFamily="34" charset="0"/>
                        <a:ea typeface="Tahoma" panose="020B0604030504040204" pitchFamily="34" charset="0"/>
                        <a:cs typeface="Tahoma" panose="020B0604030504040204" pitchFamily="34" charset="0"/>
                      </a:endParaRPr>
                    </a:p>
                  </a:txBody>
                  <a:tcPr marL="34089" marR="34089" marT="0" marB="0"/>
                </a:tc>
                <a:tc>
                  <a:txBody>
                    <a:bodyPr/>
                    <a:lstStyle/>
                    <a:p>
                      <a:pPr marL="171450" marR="0" indent="-171450">
                        <a:lnSpc>
                          <a:spcPct val="115000"/>
                        </a:lnSpc>
                        <a:spcBef>
                          <a:spcPts val="0"/>
                        </a:spcBef>
                        <a:spcAft>
                          <a:spcPts val="1000"/>
                        </a:spcAft>
                        <a:buFont typeface="Arial" panose="020B0604020202020204" pitchFamily="34" charset="0"/>
                        <a:buChar char="•"/>
                      </a:pPr>
                      <a:r>
                        <a:rPr lang="en-US" sz="900" dirty="0" smtClean="0">
                          <a:solidFill>
                            <a:schemeClr val="accent5"/>
                          </a:solidFill>
                          <a:effectLst/>
                          <a:latin typeface="Tahoma" panose="020B0604030504040204" pitchFamily="34" charset="0"/>
                          <a:ea typeface="Tahoma" panose="020B0604030504040204" pitchFamily="34" charset="0"/>
                          <a:cs typeface="Tahoma" panose="020B0604030504040204" pitchFamily="34" charset="0"/>
                        </a:rPr>
                        <a:t>The number of hops that a packet</a:t>
                      </a:r>
                      <a:r>
                        <a:rPr lang="en-US" sz="900" baseline="0" dirty="0" smtClean="0">
                          <a:solidFill>
                            <a:schemeClr val="accent5"/>
                          </a:solidFill>
                          <a:effectLst/>
                          <a:latin typeface="Tahoma" panose="020B0604030504040204" pitchFamily="34" charset="0"/>
                          <a:ea typeface="Tahoma" panose="020B0604030504040204" pitchFamily="34" charset="0"/>
                          <a:cs typeface="Tahoma" panose="020B0604030504040204" pitchFamily="34" charset="0"/>
                        </a:rPr>
                        <a:t> is permitted to travel before being discarded by a router</a:t>
                      </a:r>
                      <a:endParaRPr lang="en-US" sz="900" dirty="0">
                        <a:solidFill>
                          <a:schemeClr val="accent5"/>
                        </a:solidFill>
                        <a:effectLst/>
                        <a:latin typeface="Tahoma" panose="020B0604030504040204" pitchFamily="34" charset="0"/>
                        <a:ea typeface="Tahoma" panose="020B0604030504040204" pitchFamily="34" charset="0"/>
                        <a:cs typeface="Tahoma" panose="020B0604030504040204" pitchFamily="34" charset="0"/>
                      </a:endParaRPr>
                    </a:p>
                  </a:txBody>
                  <a:tcPr marL="34089" marR="34089" marT="0" marB="0"/>
                </a:tc>
                <a:extLst>
                  <a:ext uri="{0D108BD9-81ED-4DB2-BD59-A6C34878D82A}">
                    <a16:rowId xmlns="" xmlns:a16="http://schemas.microsoft.com/office/drawing/2014/main" val="769684100"/>
                  </a:ext>
                </a:extLst>
              </a:tr>
              <a:tr h="489097">
                <a:tc>
                  <a:txBody>
                    <a:bodyPr/>
                    <a:lstStyle/>
                    <a:p>
                      <a:r>
                        <a:rPr lang="en-US" sz="900" b="1" dirty="0" smtClean="0">
                          <a:solidFill>
                            <a:schemeClr val="accent5"/>
                          </a:solidFill>
                          <a:latin typeface="Tahoma" panose="020B0604030504040204" pitchFamily="34" charset="0"/>
                          <a:ea typeface="Tahoma" panose="020B0604030504040204" pitchFamily="34" charset="0"/>
                          <a:cs typeface="Tahoma" panose="020B0604030504040204" pitchFamily="34" charset="0"/>
                        </a:rPr>
                        <a:t>Vanity Domain</a:t>
                      </a:r>
                      <a:endParaRPr lang="en-US" sz="900" b="1" dirty="0">
                        <a:solidFill>
                          <a:schemeClr val="accent5"/>
                        </a:solidFill>
                        <a:latin typeface="Tahoma" panose="020B0604030504040204" pitchFamily="34" charset="0"/>
                        <a:ea typeface="Tahoma" panose="020B0604030504040204" pitchFamily="34" charset="0"/>
                        <a:cs typeface="Tahoma" panose="020B0604030504040204" pitchFamily="34" charset="0"/>
                      </a:endParaRPr>
                    </a:p>
                  </a:txBody>
                  <a:tcPr marL="34089" marR="34089" marT="0" marB="0"/>
                </a:tc>
                <a:tc>
                  <a:txBody>
                    <a:bodyPr/>
                    <a:lstStyle/>
                    <a:p>
                      <a:pPr marL="171450" marR="0" indent="-171450">
                        <a:lnSpc>
                          <a:spcPct val="115000"/>
                        </a:lnSpc>
                        <a:spcBef>
                          <a:spcPts val="0"/>
                        </a:spcBef>
                        <a:spcAft>
                          <a:spcPts val="1000"/>
                        </a:spcAft>
                        <a:buFont typeface="Arial" panose="020B0604020202020204" pitchFamily="34" charset="0"/>
                        <a:buChar char="•"/>
                      </a:pPr>
                      <a:r>
                        <a:rPr lang="en-US" sz="900" dirty="0" smtClean="0">
                          <a:solidFill>
                            <a:schemeClr val="accent5"/>
                          </a:solidFill>
                          <a:effectLst/>
                          <a:latin typeface="Tahoma" panose="020B0604030504040204" pitchFamily="34" charset="0"/>
                          <a:ea typeface="Tahoma" panose="020B0604030504040204" pitchFamily="34" charset="0"/>
                          <a:cs typeface="Tahoma" panose="020B0604030504040204" pitchFamily="34" charset="0"/>
                        </a:rPr>
                        <a:t>A subdomain of an ISP’s domain that is aliased</a:t>
                      </a:r>
                      <a:r>
                        <a:rPr lang="en-US" sz="900" baseline="0" dirty="0" smtClean="0">
                          <a:solidFill>
                            <a:schemeClr val="accent5"/>
                          </a:solidFill>
                          <a:effectLst/>
                          <a:latin typeface="Tahoma" panose="020B0604030504040204" pitchFamily="34" charset="0"/>
                          <a:ea typeface="Tahoma" panose="020B0604030504040204" pitchFamily="34" charset="0"/>
                          <a:cs typeface="Tahoma" panose="020B0604030504040204" pitchFamily="34" charset="0"/>
                        </a:rPr>
                        <a:t> to an individual user account</a:t>
                      </a:r>
                      <a:endParaRPr lang="en-US" sz="900" dirty="0">
                        <a:solidFill>
                          <a:schemeClr val="accent5"/>
                        </a:solidFill>
                        <a:effectLst/>
                        <a:latin typeface="Tahoma" panose="020B0604030504040204" pitchFamily="34" charset="0"/>
                        <a:ea typeface="Tahoma" panose="020B0604030504040204" pitchFamily="34" charset="0"/>
                        <a:cs typeface="Tahoma" panose="020B0604030504040204" pitchFamily="34" charset="0"/>
                      </a:endParaRPr>
                    </a:p>
                  </a:txBody>
                  <a:tcPr marL="34089" marR="34089" marT="0" marB="0"/>
                </a:tc>
                <a:extLst>
                  <a:ext uri="{0D108BD9-81ED-4DB2-BD59-A6C34878D82A}">
                    <a16:rowId xmlns="" xmlns:a16="http://schemas.microsoft.com/office/drawing/2014/main" val="1520785485"/>
                  </a:ext>
                </a:extLst>
              </a:tr>
              <a:tr h="767283">
                <a:tc>
                  <a:txBody>
                    <a:bodyPr/>
                    <a:lstStyle/>
                    <a:p>
                      <a:pPr marL="0" marR="0">
                        <a:lnSpc>
                          <a:spcPct val="115000"/>
                        </a:lnSpc>
                        <a:spcBef>
                          <a:spcPts val="0"/>
                        </a:spcBef>
                        <a:spcAft>
                          <a:spcPts val="1000"/>
                        </a:spcAft>
                      </a:pPr>
                      <a:r>
                        <a:rPr lang="en-US" sz="900" b="1" dirty="0" smtClean="0">
                          <a:solidFill>
                            <a:schemeClr val="accent5"/>
                          </a:solidFill>
                          <a:effectLst/>
                          <a:latin typeface="Tahoma" panose="020B0604030504040204" pitchFamily="34" charset="0"/>
                          <a:ea typeface="Tahoma" panose="020B0604030504040204" pitchFamily="34" charset="0"/>
                          <a:cs typeface="Tahoma" panose="020B0604030504040204" pitchFamily="34" charset="0"/>
                        </a:rPr>
                        <a:t>Windows</a:t>
                      </a:r>
                      <a:r>
                        <a:rPr lang="en-US" sz="900" b="1" baseline="0" dirty="0" smtClean="0">
                          <a:solidFill>
                            <a:schemeClr val="accent5"/>
                          </a:solidFill>
                          <a:effectLst/>
                          <a:latin typeface="Tahoma" panose="020B0604030504040204" pitchFamily="34" charset="0"/>
                          <a:ea typeface="Tahoma" panose="020B0604030504040204" pitchFamily="34" charset="0"/>
                          <a:cs typeface="Tahoma" panose="020B0604030504040204" pitchFamily="34" charset="0"/>
                        </a:rPr>
                        <a:t> Media Player (WMP)</a:t>
                      </a:r>
                      <a:endParaRPr lang="en-US" sz="900" b="1" dirty="0">
                        <a:solidFill>
                          <a:schemeClr val="accent5"/>
                        </a:solidFill>
                        <a:effectLst/>
                        <a:latin typeface="Tahoma" panose="020B0604030504040204" pitchFamily="34" charset="0"/>
                        <a:ea typeface="Tahoma" panose="020B0604030504040204" pitchFamily="34" charset="0"/>
                        <a:cs typeface="Tahoma" panose="020B0604030504040204" pitchFamily="34" charset="0"/>
                      </a:endParaRPr>
                    </a:p>
                  </a:txBody>
                  <a:tcPr marL="34089" marR="34089" marT="0" marB="0"/>
                </a:tc>
                <a:tc>
                  <a:txBody>
                    <a:bodyPr/>
                    <a:lstStyle/>
                    <a:p>
                      <a:pPr marL="171450" marR="0" lvl="0" indent="-171450" algn="l" defTabSz="457200" rtl="0" eaLnBrk="1" fontAlgn="auto" latinLnBrk="0" hangingPunct="1">
                        <a:lnSpc>
                          <a:spcPct val="115000"/>
                        </a:lnSpc>
                        <a:spcBef>
                          <a:spcPts val="0"/>
                        </a:spcBef>
                        <a:spcAft>
                          <a:spcPts val="1000"/>
                        </a:spcAft>
                        <a:buClrTx/>
                        <a:buSzTx/>
                        <a:buFont typeface="Arial" panose="020B0604020202020204" pitchFamily="34" charset="0"/>
                        <a:buChar char="•"/>
                        <a:tabLst/>
                        <a:defRPr/>
                      </a:pPr>
                      <a:r>
                        <a:rPr lang="en-US" sz="900" dirty="0" smtClean="0">
                          <a:solidFill>
                            <a:schemeClr val="accent5"/>
                          </a:solidFill>
                          <a:effectLst/>
                          <a:latin typeface="Tahoma" panose="020B0604030504040204" pitchFamily="34" charset="0"/>
                          <a:ea typeface="Tahoma" panose="020B0604030504040204" pitchFamily="34" charset="0"/>
                          <a:cs typeface="Tahoma" panose="020B0604030504040204" pitchFamily="34" charset="0"/>
                        </a:rPr>
                        <a:t>A media player and media</a:t>
                      </a:r>
                      <a:r>
                        <a:rPr lang="en-US" sz="900" baseline="0" dirty="0" smtClean="0">
                          <a:solidFill>
                            <a:schemeClr val="accent5"/>
                          </a:solidFill>
                          <a:effectLst/>
                          <a:latin typeface="Tahoma" panose="020B0604030504040204" pitchFamily="34" charset="0"/>
                          <a:ea typeface="Tahoma" panose="020B0604030504040204" pitchFamily="34" charset="0"/>
                          <a:cs typeface="Tahoma" panose="020B0604030504040204" pitchFamily="34" charset="0"/>
                        </a:rPr>
                        <a:t> library application developed by Microsoft that is used for playing audio, video, and viewing images on personal computers running the Microsoft Windows operating  system</a:t>
                      </a:r>
                      <a:endParaRPr lang="en-US" sz="900" dirty="0" smtClean="0">
                        <a:solidFill>
                          <a:schemeClr val="accent5"/>
                        </a:solidFill>
                        <a:effectLst/>
                        <a:latin typeface="Tahoma" panose="020B0604030504040204" pitchFamily="34" charset="0"/>
                        <a:ea typeface="Tahoma" panose="020B0604030504040204" pitchFamily="34" charset="0"/>
                        <a:cs typeface="Tahoma" panose="020B0604030504040204" pitchFamily="34" charset="0"/>
                      </a:endParaRPr>
                    </a:p>
                    <a:p>
                      <a:pPr marL="171450" marR="0" indent="-171450">
                        <a:lnSpc>
                          <a:spcPct val="115000"/>
                        </a:lnSpc>
                        <a:spcBef>
                          <a:spcPts val="0"/>
                        </a:spcBef>
                        <a:spcAft>
                          <a:spcPts val="1000"/>
                        </a:spcAft>
                        <a:buFont typeface="Arial" panose="020B0604020202020204" pitchFamily="34" charset="0"/>
                        <a:buChar char="•"/>
                      </a:pPr>
                      <a:endParaRPr lang="en-US" sz="900" dirty="0">
                        <a:solidFill>
                          <a:schemeClr val="accent5"/>
                        </a:solidFill>
                        <a:effectLst/>
                        <a:latin typeface="Tahoma" panose="020B0604030504040204" pitchFamily="34" charset="0"/>
                        <a:ea typeface="Tahoma" panose="020B0604030504040204" pitchFamily="34" charset="0"/>
                        <a:cs typeface="Tahoma" panose="020B0604030504040204" pitchFamily="34" charset="0"/>
                      </a:endParaRPr>
                    </a:p>
                  </a:txBody>
                  <a:tcPr marL="34089" marR="34089" marT="0" marB="0"/>
                </a:tc>
                <a:extLst>
                  <a:ext uri="{0D108BD9-81ED-4DB2-BD59-A6C34878D82A}">
                    <a16:rowId xmlns="" xmlns:a16="http://schemas.microsoft.com/office/drawing/2014/main" val="3991042257"/>
                  </a:ext>
                </a:extLst>
              </a:tr>
            </a:tbl>
          </a:graphicData>
        </a:graphic>
      </p:graphicFrame>
      <p:sp>
        <p:nvSpPr>
          <p:cNvPr id="7" name="TextBox 6"/>
          <p:cNvSpPr txBox="1"/>
          <p:nvPr/>
        </p:nvSpPr>
        <p:spPr>
          <a:xfrm>
            <a:off x="1235333" y="1229450"/>
            <a:ext cx="5350933" cy="1446550"/>
          </a:xfrm>
          <a:prstGeom prst="rect">
            <a:avLst/>
          </a:prstGeom>
          <a:noFill/>
        </p:spPr>
        <p:txBody>
          <a:bodyPr wrap="square" rtlCol="0" anchor="t">
            <a:spAutoFit/>
          </a:bodyPr>
          <a:lstStyle/>
          <a:p>
            <a:pPr marR="0" lvl="0" indent="0" fontAlgn="auto">
              <a:lnSpc>
                <a:spcPct val="100000"/>
              </a:lnSpc>
              <a:spcBef>
                <a:spcPts val="0"/>
              </a:spcBef>
              <a:spcAft>
                <a:spcPts val="0"/>
              </a:spcAft>
              <a:buClrTx/>
              <a:buSzTx/>
              <a:buFontTx/>
              <a:buNone/>
              <a:tabLst/>
              <a:defRPr/>
            </a:pPr>
            <a:r>
              <a:rPr lang="en-US" sz="3200" dirty="0">
                <a:latin typeface="Tahoma"/>
                <a:cs typeface="Tahoma"/>
              </a:rPr>
              <a:t>Glossary of </a:t>
            </a:r>
          </a:p>
          <a:p>
            <a:pPr marR="0" lvl="0" indent="0" fontAlgn="auto">
              <a:lnSpc>
                <a:spcPct val="100000"/>
              </a:lnSpc>
              <a:spcBef>
                <a:spcPts val="0"/>
              </a:spcBef>
              <a:spcAft>
                <a:spcPts val="0"/>
              </a:spcAft>
              <a:buClrTx/>
              <a:buSzTx/>
              <a:buFontTx/>
              <a:buNone/>
              <a:tabLst/>
              <a:defRPr/>
            </a:pPr>
            <a:r>
              <a:rPr lang="en-US" sz="3200" dirty="0">
                <a:latin typeface="Tahoma"/>
                <a:cs typeface="Tahoma"/>
              </a:rPr>
              <a:t>Terms</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a:ln>
                  <a:noFill/>
                </a:ln>
                <a:solidFill>
                  <a:sysClr val="windowText" lastClr="000000"/>
                </a:solidFill>
                <a:effectLst/>
                <a:uLnTx/>
                <a:uFillTx/>
              </a:rPr>
              <a:t> </a:t>
            </a:r>
          </a:p>
        </p:txBody>
      </p:sp>
    </p:spTree>
    <p:extLst>
      <p:ext uri="{BB962C8B-B14F-4D97-AF65-F5344CB8AC3E}">
        <p14:creationId xmlns:p14="http://schemas.microsoft.com/office/powerpoint/2010/main" val="39577513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313606" y="1257300"/>
            <a:ext cx="5350933" cy="1446550"/>
          </a:xfrm>
          <a:prstGeom prst="rect">
            <a:avLst/>
          </a:prstGeom>
          <a:noFill/>
        </p:spPr>
        <p:txBody>
          <a:bodyPr wrap="square" rtlCol="0" anchor="t">
            <a:spAutoFit/>
          </a:bodyPr>
          <a:lstStyle/>
          <a:p>
            <a:pPr marR="0" lvl="0" indent="0" fontAlgn="auto">
              <a:lnSpc>
                <a:spcPct val="100000"/>
              </a:lnSpc>
              <a:spcBef>
                <a:spcPts val="0"/>
              </a:spcBef>
              <a:spcAft>
                <a:spcPts val="0"/>
              </a:spcAft>
              <a:buClrTx/>
              <a:buSzTx/>
              <a:buFontTx/>
              <a:buNone/>
              <a:tabLst/>
              <a:defRPr/>
            </a:pPr>
            <a:r>
              <a:rPr lang="en-US" sz="3200" dirty="0" smtClean="0">
                <a:latin typeface="Tahoma"/>
                <a:cs typeface="Tahoma"/>
              </a:rPr>
              <a:t>Launch </a:t>
            </a:r>
            <a:endParaRPr lang="en-US" sz="3200" dirty="0">
              <a:latin typeface="Tahoma"/>
              <a:cs typeface="Tahoma"/>
            </a:endParaRPr>
          </a:p>
          <a:p>
            <a:pPr marR="0" lvl="0" indent="0" fontAlgn="auto">
              <a:lnSpc>
                <a:spcPct val="100000"/>
              </a:lnSpc>
              <a:spcBef>
                <a:spcPts val="0"/>
              </a:spcBef>
              <a:spcAft>
                <a:spcPts val="0"/>
              </a:spcAft>
              <a:buClrTx/>
              <a:buSzTx/>
              <a:buFontTx/>
              <a:buNone/>
              <a:tabLst/>
              <a:defRPr/>
            </a:pPr>
            <a:r>
              <a:rPr lang="en-US" sz="3200" dirty="0">
                <a:latin typeface="Tahoma"/>
                <a:cs typeface="Tahoma"/>
              </a:rPr>
              <a:t>Checklist</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a:ln>
                  <a:noFill/>
                </a:ln>
                <a:solidFill>
                  <a:sysClr val="windowText" lastClr="000000"/>
                </a:solidFill>
                <a:effectLst/>
                <a:uLnTx/>
                <a:uFillTx/>
              </a:rPr>
              <a:t> </a:t>
            </a:r>
          </a:p>
        </p:txBody>
      </p:sp>
      <p:sp>
        <p:nvSpPr>
          <p:cNvPr id="6" name="TextBox 5"/>
          <p:cNvSpPr txBox="1"/>
          <p:nvPr/>
        </p:nvSpPr>
        <p:spPr>
          <a:xfrm>
            <a:off x="1143000" y="4546600"/>
            <a:ext cx="184666" cy="369332"/>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a:ln>
                  <a:noFill/>
                </a:ln>
                <a:solidFill>
                  <a:sysClr val="windowText" lastClr="000000"/>
                </a:solidFill>
                <a:effectLst/>
                <a:uLnTx/>
                <a:uFillTx/>
              </a:rPr>
              <a:t>      </a:t>
            </a:r>
          </a:p>
        </p:txBody>
      </p:sp>
      <p:cxnSp>
        <p:nvCxnSpPr>
          <p:cNvPr id="10" name="Straight Connector 9"/>
          <p:cNvCxnSpPr/>
          <p:nvPr/>
        </p:nvCxnSpPr>
        <p:spPr>
          <a:xfrm>
            <a:off x="1414991" y="2660826"/>
            <a:ext cx="5589271" cy="1588"/>
          </a:xfrm>
          <a:prstGeom prst="line">
            <a:avLst/>
          </a:prstGeom>
          <a:ln w="12700" cap="flat" cmpd="sng" algn="ctr">
            <a:solidFill>
              <a:schemeClr val="tx1"/>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pic>
        <p:nvPicPr>
          <p:cNvPr id="8" name="Picture 7"/>
          <p:cNvPicPr>
            <a:picLocks noChangeAspect="1"/>
          </p:cNvPicPr>
          <p:nvPr/>
        </p:nvPicPr>
        <mc:AlternateContent xmlns:mc="http://schemas.openxmlformats.org/markup-compatibility/2006">
          <mc:Choice xmlns:ma="http://schemas.microsoft.com/office/mac/drawingml/2008/main" xmlns:mv="urn:schemas-microsoft-com:mac:vml" xmlns="" Requires="ma">
            <p:blipFill>
              <a:blip r:embed="rId3"/>
              <a:stretch>
                <a:fillRect/>
              </a:stretch>
            </p:blipFill>
          </mc:Choice>
          <mc:Fallback>
            <p:blipFill>
              <a:blip r:embed="rId4"/>
              <a:stretch>
                <a:fillRect/>
              </a:stretch>
            </p:blipFill>
          </mc:Fallback>
        </mc:AlternateContent>
        <p:spPr>
          <a:xfrm>
            <a:off x="-33866" y="1240367"/>
            <a:ext cx="863600" cy="8877300"/>
          </a:xfrm>
          <a:prstGeom prst="rect">
            <a:avLst/>
          </a:prstGeom>
        </p:spPr>
      </p:pic>
      <p:sp>
        <p:nvSpPr>
          <p:cNvPr id="13" name="Rectangle 2"/>
          <p:cNvSpPr>
            <a:spLocks noChangeArrowheads="1"/>
          </p:cNvSpPr>
          <p:nvPr/>
        </p:nvSpPr>
        <p:spPr bwMode="auto">
          <a:xfrm>
            <a:off x="1313604" y="2703850"/>
            <a:ext cx="5690656" cy="5078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defTabSz="914400" eaLnBrk="0" fontAlgn="base" latinLnBrk="0" hangingPunct="0">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rgbClr val="53565A"/>
                </a:solidFill>
                <a:effectLst/>
                <a:uLnTx/>
                <a:uFillTx/>
                <a:latin typeface="Tahoma" panose="020B0604030504040204" pitchFamily="34" charset="0"/>
                <a:ea typeface="Tahoma" panose="020B0604030504040204" pitchFamily="34" charset="0"/>
                <a:cs typeface="Tahoma" panose="020B0604030504040204" pitchFamily="34" charset="0"/>
              </a:rPr>
              <a:t>You’re now ready </a:t>
            </a:r>
            <a:r>
              <a:rPr kumimoji="0" lang="en-US" sz="900" b="0" i="0" u="none" strike="noStrike" kern="0" cap="none" spc="0" normalizeH="0" baseline="0" noProof="0" dirty="0" smtClean="0">
                <a:ln>
                  <a:noFill/>
                </a:ln>
                <a:solidFill>
                  <a:srgbClr val="53565A"/>
                </a:solidFill>
                <a:effectLst/>
                <a:uLnTx/>
                <a:uFillTx/>
                <a:latin typeface="Tahoma" panose="020B0604030504040204" pitchFamily="34" charset="0"/>
                <a:ea typeface="Tahoma" panose="020B0604030504040204" pitchFamily="34" charset="0"/>
                <a:cs typeface="Tahoma" panose="020B0604030504040204" pitchFamily="34" charset="0"/>
              </a:rPr>
              <a:t>for launch!</a:t>
            </a:r>
            <a:r>
              <a:rPr kumimoji="0" lang="en-US" sz="900" b="0" i="0" u="none" strike="noStrike" kern="0" cap="none" spc="0" normalizeH="0" noProof="0" dirty="0" smtClean="0">
                <a:ln>
                  <a:noFill/>
                </a:ln>
                <a:solidFill>
                  <a:srgbClr val="53565A"/>
                </a:solidFill>
                <a:effectLst/>
                <a:uLnTx/>
                <a:uFillTx/>
                <a:latin typeface="Tahoma" panose="020B0604030504040204" pitchFamily="34" charset="0"/>
                <a:ea typeface="Tahoma" panose="020B0604030504040204" pitchFamily="34" charset="0"/>
                <a:cs typeface="Tahoma" panose="020B0604030504040204" pitchFamily="34" charset="0"/>
              </a:rPr>
              <a:t> </a:t>
            </a:r>
            <a:r>
              <a:rPr kumimoji="0" lang="en-US" sz="900" b="0" i="0" u="none" strike="noStrike" kern="0" cap="none" spc="0" normalizeH="0" noProof="0" dirty="0">
                <a:ln>
                  <a:noFill/>
                </a:ln>
                <a:solidFill>
                  <a:srgbClr val="53565A"/>
                </a:solidFill>
                <a:effectLst/>
                <a:uLnTx/>
                <a:uFillTx/>
                <a:latin typeface="Tahoma" panose="020B0604030504040204" pitchFamily="34" charset="0"/>
                <a:ea typeface="Tahoma" panose="020B0604030504040204" pitchFamily="34" charset="0"/>
                <a:cs typeface="Tahoma" panose="020B0604030504040204" pitchFamily="34" charset="0"/>
              </a:rPr>
              <a:t>Use this checklist to track the completion of tasks in preparation for your </a:t>
            </a:r>
            <a:r>
              <a:rPr kumimoji="0" lang="en-US" sz="900" b="0" i="0" u="none" strike="noStrike" kern="0" cap="none" spc="0" normalizeH="0" noProof="0" dirty="0" smtClean="0">
                <a:ln>
                  <a:noFill/>
                </a:ln>
                <a:solidFill>
                  <a:srgbClr val="53565A"/>
                </a:solidFill>
                <a:effectLst/>
                <a:uLnTx/>
                <a:uFillTx/>
                <a:latin typeface="Tahoma" panose="020B0604030504040204" pitchFamily="34" charset="0"/>
                <a:ea typeface="Tahoma" panose="020B0604030504040204" pitchFamily="34" charset="0"/>
                <a:cs typeface="Tahoma" panose="020B0604030504040204" pitchFamily="34" charset="0"/>
              </a:rPr>
              <a:t>final launch countdown. </a:t>
            </a:r>
            <a:r>
              <a:rPr kumimoji="0" lang="en-US" sz="900" b="0" i="0" u="none" strike="noStrike" kern="0" cap="none" spc="0" normalizeH="0" noProof="0" dirty="0">
                <a:ln>
                  <a:noFill/>
                </a:ln>
                <a:solidFill>
                  <a:srgbClr val="53565A"/>
                </a:solidFill>
                <a:effectLst/>
                <a:uLnTx/>
                <a:uFillTx/>
                <a:latin typeface="Tahoma" panose="020B0604030504040204" pitchFamily="34" charset="0"/>
                <a:ea typeface="Tahoma" panose="020B0604030504040204" pitchFamily="34" charset="0"/>
                <a:cs typeface="Tahoma" panose="020B0604030504040204" pitchFamily="34" charset="0"/>
              </a:rPr>
              <a:t>Though finishing every task in advance </a:t>
            </a:r>
            <a:r>
              <a:rPr kumimoji="0" lang="en-US" sz="900" b="0" i="0" u="none" strike="noStrike" kern="0" cap="none" spc="0" normalizeH="0" noProof="0" dirty="0" smtClean="0">
                <a:ln>
                  <a:noFill/>
                </a:ln>
                <a:solidFill>
                  <a:srgbClr val="53565A"/>
                </a:solidFill>
                <a:effectLst/>
                <a:uLnTx/>
                <a:uFillTx/>
                <a:latin typeface="Tahoma" panose="020B0604030504040204" pitchFamily="34" charset="0"/>
                <a:ea typeface="Tahoma" panose="020B0604030504040204" pitchFamily="34" charset="0"/>
                <a:cs typeface="Tahoma" panose="020B0604030504040204" pitchFamily="34" charset="0"/>
              </a:rPr>
              <a:t>is not required</a:t>
            </a:r>
            <a:r>
              <a:rPr kumimoji="0" lang="en-US" sz="900" b="0" i="0" u="none" strike="noStrike" kern="0" cap="none" spc="0" normalizeH="0" noProof="0" dirty="0">
                <a:ln>
                  <a:noFill/>
                </a:ln>
                <a:solidFill>
                  <a:srgbClr val="53565A"/>
                </a:solidFill>
                <a:effectLst/>
                <a:uLnTx/>
                <a:uFillTx/>
                <a:latin typeface="Tahoma" panose="020B0604030504040204" pitchFamily="34" charset="0"/>
                <a:ea typeface="Tahoma" panose="020B0604030504040204" pitchFamily="34" charset="0"/>
                <a:cs typeface="Tahoma" panose="020B0604030504040204" pitchFamily="34" charset="0"/>
              </a:rPr>
              <a:t>, the more you are able to do, the </a:t>
            </a:r>
            <a:r>
              <a:rPr lang="en-US" sz="900" kern="0" dirty="0">
                <a:solidFill>
                  <a:srgbClr val="53565A"/>
                </a:solidFill>
                <a:latin typeface="Tahoma" panose="020B0604030504040204" pitchFamily="34" charset="0"/>
                <a:ea typeface="Tahoma" panose="020B0604030504040204" pitchFamily="34" charset="0"/>
                <a:cs typeface="Tahoma" panose="020B0604030504040204" pitchFamily="34" charset="0"/>
              </a:rPr>
              <a:t>better. We look forward to collaborating with your team. </a:t>
            </a:r>
            <a:endParaRPr kumimoji="0" lang="en-US" sz="900" b="0" i="0" u="none" strike="noStrike" kern="0" cap="none" spc="0" normalizeH="0" baseline="0" noProof="0" dirty="0">
              <a:ln>
                <a:noFill/>
              </a:ln>
              <a:solidFill>
                <a:schemeClr val="tx1"/>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2" name="Table 1"/>
          <p:cNvGraphicFramePr>
            <a:graphicFrameLocks noGrp="1"/>
          </p:cNvGraphicFramePr>
          <p:nvPr>
            <p:extLst>
              <p:ext uri="{D42A27DB-BD31-4B8C-83A1-F6EECF244321}">
                <p14:modId xmlns:p14="http://schemas.microsoft.com/office/powerpoint/2010/main" val="3330149244"/>
              </p:ext>
            </p:extLst>
          </p:nvPr>
        </p:nvGraphicFramePr>
        <p:xfrm>
          <a:off x="1414990" y="3333092"/>
          <a:ext cx="5589270" cy="4648792"/>
        </p:xfrm>
        <a:graphic>
          <a:graphicData uri="http://schemas.openxmlformats.org/drawingml/2006/table">
            <a:tbl>
              <a:tblPr firstRow="1" bandRow="1">
                <a:tableStyleId>{5C22544A-7EE6-4342-B048-85BDC9FD1C3A}</a:tableStyleId>
              </a:tblPr>
              <a:tblGrid>
                <a:gridCol w="3188815">
                  <a:extLst>
                    <a:ext uri="{9D8B030D-6E8A-4147-A177-3AD203B41FA5}">
                      <a16:colId xmlns="" xmlns:a16="http://schemas.microsoft.com/office/drawing/2014/main" val="20000"/>
                    </a:ext>
                  </a:extLst>
                </a:gridCol>
                <a:gridCol w="537365">
                  <a:extLst>
                    <a:ext uri="{9D8B030D-6E8A-4147-A177-3AD203B41FA5}">
                      <a16:colId xmlns="" xmlns:a16="http://schemas.microsoft.com/office/drawing/2014/main" val="20001"/>
                    </a:ext>
                  </a:extLst>
                </a:gridCol>
                <a:gridCol w="1863090">
                  <a:extLst>
                    <a:ext uri="{9D8B030D-6E8A-4147-A177-3AD203B41FA5}">
                      <a16:colId xmlns="" xmlns:a16="http://schemas.microsoft.com/office/drawing/2014/main" val="20002"/>
                    </a:ext>
                  </a:extLst>
                </a:gridCol>
              </a:tblGrid>
              <a:tr h="341754">
                <a:tc>
                  <a:txBody>
                    <a:bodyPr/>
                    <a:lstStyle/>
                    <a:p>
                      <a:r>
                        <a:rPr lang="en-US" sz="1200" b="1" dirty="0">
                          <a:solidFill>
                            <a:srgbClr val="381F6B"/>
                          </a:solidFill>
                          <a:latin typeface="Tahoma" panose="020B0604030504040204" pitchFamily="34" charset="0"/>
                          <a:ea typeface="Tahoma" panose="020B0604030504040204" pitchFamily="34" charset="0"/>
                          <a:cs typeface="Tahoma" panose="020B0604030504040204" pitchFamily="34" charset="0"/>
                        </a:rPr>
                        <a:t>Tasks</a:t>
                      </a:r>
                      <a:endParaRPr lang="en-US" sz="12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200" b="1" dirty="0">
                          <a:solidFill>
                            <a:srgbClr val="381F6B"/>
                          </a:solidFill>
                          <a:latin typeface="Tahoma" panose="020B0604030504040204" pitchFamily="34" charset="0"/>
                          <a:ea typeface="Tahoma" panose="020B0604030504040204" pitchFamily="34" charset="0"/>
                          <a:cs typeface="Tahoma" panose="020B0604030504040204" pitchFamily="34" charset="0"/>
                        </a:rPr>
                        <a:t>Completion</a:t>
                      </a:r>
                      <a:r>
                        <a:rPr lang="en-US" sz="1200" b="1" baseline="0" dirty="0">
                          <a:solidFill>
                            <a:srgbClr val="381F6B"/>
                          </a:solidFill>
                          <a:latin typeface="Tahoma" panose="020B0604030504040204" pitchFamily="34" charset="0"/>
                          <a:ea typeface="Tahoma" panose="020B0604030504040204" pitchFamily="34" charset="0"/>
                          <a:cs typeface="Tahoma" panose="020B0604030504040204" pitchFamily="34" charset="0"/>
                        </a:rPr>
                        <a:t> Date</a:t>
                      </a: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0000"/>
                  </a:ext>
                </a:extLst>
              </a:tr>
              <a:tr h="254068">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900" b="1" smtClean="0">
                          <a:solidFill>
                            <a:srgbClr val="381F6B"/>
                          </a:solidFill>
                          <a:latin typeface="Tahoma" panose="020B0604030504040204" pitchFamily="34" charset="0"/>
                          <a:ea typeface="Tahoma" panose="020B0604030504040204" pitchFamily="34" charset="0"/>
                          <a:cs typeface="Tahoma" panose="020B0604030504040204" pitchFamily="34" charset="0"/>
                        </a:rPr>
                        <a:t>Domain Name System (DNS) Initialization</a:t>
                      </a:r>
                      <a:endParaRPr lang="en-US" sz="900" dirty="0">
                        <a:latin typeface="Tahoma" panose="020B0604030504040204" pitchFamily="34" charset="0"/>
                        <a:ea typeface="Tahoma" panose="020B0604030504040204" pitchFamily="34" charset="0"/>
                        <a:cs typeface="Tahoma" panose="020B060403050404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900" b="1" kern="1200" dirty="0">
                        <a:solidFill>
                          <a:srgbClr val="381F6B"/>
                        </a:solidFill>
                        <a:latin typeface="Tahoma" panose="020B0604030504040204" pitchFamily="34" charset="0"/>
                        <a:ea typeface="Tahoma" panose="020B0604030504040204" pitchFamily="34" charset="0"/>
                        <a:cs typeface="Tahoma" panose="020B060403050404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900" b="1" kern="1200" dirty="0">
                        <a:solidFill>
                          <a:srgbClr val="381F6B"/>
                        </a:solidFill>
                        <a:latin typeface="Tahoma" panose="020B0604030504040204" pitchFamily="34" charset="0"/>
                        <a:ea typeface="Tahoma" panose="020B0604030504040204" pitchFamily="34" charset="0"/>
                        <a:cs typeface="Tahoma" panose="020B060403050404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0001"/>
                  </a:ext>
                </a:extLst>
              </a:tr>
              <a:tr h="350881">
                <a:tc>
                  <a:txBody>
                    <a:bodyPr/>
                    <a:lstStyle/>
                    <a:p>
                      <a:pPr marL="342900" marR="0" lvl="0" indent="-342900">
                        <a:spcBef>
                          <a:spcPts val="0"/>
                        </a:spcBef>
                        <a:spcAft>
                          <a:spcPts val="0"/>
                        </a:spcAft>
                        <a:buFont typeface="Wingdings" panose="05000000000000000000" pitchFamily="2" charset="2"/>
                        <a:buChar char="q"/>
                      </a:pPr>
                      <a:r>
                        <a:rPr lang="en-US" sz="900" smtClean="0">
                          <a:solidFill>
                            <a:srgbClr val="53565A"/>
                          </a:solidFill>
                          <a:latin typeface="Tahoma" panose="020B0604030504040204" pitchFamily="34" charset="0"/>
                          <a:ea typeface="Tahoma" panose="020B0604030504040204" pitchFamily="34" charset="0"/>
                          <a:cs typeface="Tahoma" panose="020B0604030504040204" pitchFamily="34" charset="0"/>
                        </a:rPr>
                        <a:t>Identify primary domain</a:t>
                      </a:r>
                      <a:endParaRPr lang="en-US" sz="900" dirty="0">
                        <a:solidFill>
                          <a:srgbClr val="53565A"/>
                        </a:solidFill>
                        <a:latin typeface="Tahoma" panose="020B0604030504040204" pitchFamily="34" charset="0"/>
                        <a:ea typeface="Tahoma" panose="020B0604030504040204" pitchFamily="34" charset="0"/>
                        <a:cs typeface="Tahoma" panose="020B060403050404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381F6B"/>
                          </a:solidFill>
                          <a:effectLst/>
                          <a:uLnTx/>
                          <a:uFillTx/>
                          <a:latin typeface="+mn-lt"/>
                          <a:ea typeface="+mn-ea"/>
                          <a:cs typeface="+mn-cs"/>
                        </a:rPr>
                        <a:t>___________________________</a:t>
                      </a:r>
                    </a:p>
                    <a:p>
                      <a:endParaRPr lang="en-US" sz="9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0002"/>
                  </a:ext>
                </a:extLst>
              </a:tr>
              <a:tr h="350881">
                <a:tc>
                  <a:txBody>
                    <a:bodyPr/>
                    <a:lstStyle/>
                    <a:p>
                      <a:pPr marL="342900" marR="0" lvl="0" indent="-342900">
                        <a:spcBef>
                          <a:spcPts val="0"/>
                        </a:spcBef>
                        <a:spcAft>
                          <a:spcPts val="0"/>
                        </a:spcAft>
                        <a:buFont typeface="Wingdings" panose="05000000000000000000" pitchFamily="2" charset="2"/>
                        <a:buChar char="q"/>
                      </a:pPr>
                      <a:r>
                        <a:rPr lang="en-US" sz="900" smtClean="0">
                          <a:solidFill>
                            <a:srgbClr val="53565A"/>
                          </a:solidFill>
                          <a:latin typeface="Tahoma" panose="020B0604030504040204" pitchFamily="34" charset="0"/>
                          <a:ea typeface="Tahoma" panose="020B0604030504040204" pitchFamily="34" charset="0"/>
                          <a:cs typeface="Tahoma" panose="020B0604030504040204" pitchFamily="34" charset="0"/>
                        </a:rPr>
                        <a:t>Identify and list all vanity domains</a:t>
                      </a:r>
                      <a:endParaRPr lang="en-US" sz="900" dirty="0">
                        <a:solidFill>
                          <a:srgbClr val="53565A"/>
                        </a:solidFill>
                        <a:latin typeface="Tahoma" panose="020B0604030504040204" pitchFamily="34" charset="0"/>
                        <a:ea typeface="Tahoma" panose="020B0604030504040204" pitchFamily="34" charset="0"/>
                        <a:cs typeface="Tahoma" panose="020B060403050404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381F6B"/>
                          </a:solidFill>
                          <a:effectLst/>
                          <a:uLnTx/>
                          <a:uFillTx/>
                          <a:latin typeface="+mn-lt"/>
                          <a:ea typeface="+mn-ea"/>
                          <a:cs typeface="+mn-cs"/>
                        </a:rPr>
                        <a:t>___________________________</a:t>
                      </a:r>
                    </a:p>
                    <a:p>
                      <a:pPr marL="0" marR="0" indent="0" algn="l" defTabSz="457200" rtl="0" eaLnBrk="1" fontAlgn="auto" latinLnBrk="0" hangingPunct="1">
                        <a:lnSpc>
                          <a:spcPct val="100000"/>
                        </a:lnSpc>
                        <a:spcBef>
                          <a:spcPts val="0"/>
                        </a:spcBef>
                        <a:spcAft>
                          <a:spcPts val="0"/>
                        </a:spcAft>
                        <a:buClrTx/>
                        <a:buSzTx/>
                        <a:buFontTx/>
                        <a:buNone/>
                        <a:tabLst/>
                        <a:defRPr/>
                      </a:pPr>
                      <a:endParaRPr lang="en-US" sz="9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0005"/>
                  </a:ext>
                </a:extLst>
              </a:tr>
              <a:tr h="350881">
                <a:tc>
                  <a:txBody>
                    <a:bodyPr/>
                    <a:lstStyle/>
                    <a:p>
                      <a:pPr marL="342900" marR="0" lvl="0" indent="-342900">
                        <a:spcBef>
                          <a:spcPts val="0"/>
                        </a:spcBef>
                        <a:spcAft>
                          <a:spcPts val="0"/>
                        </a:spcAft>
                        <a:buFont typeface="Wingdings" panose="05000000000000000000" pitchFamily="2" charset="2"/>
                        <a:buChar char="q"/>
                      </a:pPr>
                      <a:r>
                        <a:rPr lang="en-US" sz="900" smtClean="0">
                          <a:solidFill>
                            <a:srgbClr val="53565A"/>
                          </a:solidFill>
                          <a:latin typeface="Tahoma" panose="020B0604030504040204" pitchFamily="34" charset="0"/>
                          <a:ea typeface="Tahoma" panose="020B0604030504040204" pitchFamily="34" charset="0"/>
                          <a:cs typeface="Tahoma" panose="020B0604030504040204" pitchFamily="34" charset="0"/>
                        </a:rPr>
                        <a:t>Send list of all domains to Vision</a:t>
                      </a:r>
                      <a:r>
                        <a:rPr lang="en-US" sz="900" baseline="0" smtClean="0">
                          <a:solidFill>
                            <a:srgbClr val="53565A"/>
                          </a:solidFill>
                          <a:latin typeface="Tahoma" panose="020B0604030504040204" pitchFamily="34" charset="0"/>
                          <a:ea typeface="Tahoma" panose="020B0604030504040204" pitchFamily="34" charset="0"/>
                          <a:cs typeface="Tahoma" panose="020B0604030504040204" pitchFamily="34" charset="0"/>
                        </a:rPr>
                        <a:t> Project Manager</a:t>
                      </a:r>
                      <a:endParaRPr lang="en-US" sz="900" dirty="0">
                        <a:solidFill>
                          <a:srgbClr val="53565A"/>
                        </a:solidFill>
                        <a:latin typeface="Tahoma" panose="020B0604030504040204" pitchFamily="34" charset="0"/>
                        <a:ea typeface="Tahoma" panose="020B0604030504040204" pitchFamily="34" charset="0"/>
                        <a:cs typeface="Tahoma" panose="020B060403050404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381F6B"/>
                          </a:solidFill>
                          <a:effectLst/>
                          <a:uLnTx/>
                          <a:uFillTx/>
                          <a:latin typeface="+mn-lt"/>
                          <a:ea typeface="+mn-ea"/>
                          <a:cs typeface="+mn-cs"/>
                        </a:rPr>
                        <a:t>___________________________</a:t>
                      </a:r>
                    </a:p>
                    <a:p>
                      <a:pPr marL="0" marR="0" indent="0" algn="l" defTabSz="457200" rtl="0" eaLnBrk="1" fontAlgn="auto" latinLnBrk="0" hangingPunct="1">
                        <a:lnSpc>
                          <a:spcPct val="100000"/>
                        </a:lnSpc>
                        <a:spcBef>
                          <a:spcPts val="0"/>
                        </a:spcBef>
                        <a:spcAft>
                          <a:spcPts val="0"/>
                        </a:spcAft>
                        <a:buClrTx/>
                        <a:buSzTx/>
                        <a:buFontTx/>
                        <a:buNone/>
                        <a:tabLst/>
                        <a:defRPr/>
                      </a:pPr>
                      <a:endParaRPr lang="en-US" sz="9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0012"/>
                  </a:ext>
                </a:extLst>
              </a:tr>
              <a:tr h="350881">
                <a:tc>
                  <a:txBody>
                    <a:bodyPr/>
                    <a:lstStyle/>
                    <a:p>
                      <a:pPr marL="342900" marR="0" lvl="0" indent="-342900">
                        <a:spcBef>
                          <a:spcPts val="0"/>
                        </a:spcBef>
                        <a:spcAft>
                          <a:spcPts val="0"/>
                        </a:spcAft>
                        <a:buFont typeface="Wingdings" panose="05000000000000000000" pitchFamily="2" charset="2"/>
                        <a:buChar char="q"/>
                      </a:pPr>
                      <a:r>
                        <a:rPr lang="en-US" sz="900" smtClean="0">
                          <a:solidFill>
                            <a:srgbClr val="53565A"/>
                          </a:solidFill>
                          <a:latin typeface="Tahoma" panose="020B0604030504040204" pitchFamily="34" charset="0"/>
                          <a:ea typeface="Tahoma" panose="020B0604030504040204" pitchFamily="34" charset="0"/>
                          <a:cs typeface="Tahoma" panose="020B0604030504040204" pitchFamily="34" charset="0"/>
                        </a:rPr>
                        <a:t>Identify</a:t>
                      </a:r>
                      <a:r>
                        <a:rPr lang="en-US" sz="900" baseline="0" smtClean="0">
                          <a:solidFill>
                            <a:srgbClr val="53565A"/>
                          </a:solidFill>
                          <a:latin typeface="Tahoma" panose="020B0604030504040204" pitchFamily="34" charset="0"/>
                          <a:ea typeface="Tahoma" panose="020B0604030504040204" pitchFamily="34" charset="0"/>
                          <a:cs typeface="Tahoma" panose="020B0604030504040204" pitchFamily="34" charset="0"/>
                        </a:rPr>
                        <a:t> DNS provider and verify correct access</a:t>
                      </a:r>
                      <a:endParaRPr lang="en-US" sz="900" dirty="0">
                        <a:solidFill>
                          <a:srgbClr val="53565A"/>
                        </a:solidFill>
                        <a:latin typeface="Tahoma" panose="020B0604030504040204" pitchFamily="34" charset="0"/>
                        <a:ea typeface="Tahoma" panose="020B0604030504040204" pitchFamily="34" charset="0"/>
                        <a:cs typeface="Tahoma" panose="020B060403050404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381F6B"/>
                          </a:solidFill>
                          <a:effectLst/>
                          <a:uLnTx/>
                          <a:uFillTx/>
                          <a:latin typeface="+mn-lt"/>
                          <a:ea typeface="+mn-ea"/>
                          <a:cs typeface="+mn-cs"/>
                        </a:rPr>
                        <a:t>___________________________</a:t>
                      </a:r>
                    </a:p>
                    <a:p>
                      <a:pPr marL="0" marR="0" indent="0" algn="l" defTabSz="457200" rtl="0" eaLnBrk="1" fontAlgn="auto" latinLnBrk="0" hangingPunct="1">
                        <a:lnSpc>
                          <a:spcPct val="100000"/>
                        </a:lnSpc>
                        <a:spcBef>
                          <a:spcPts val="0"/>
                        </a:spcBef>
                        <a:spcAft>
                          <a:spcPts val="0"/>
                        </a:spcAft>
                        <a:buClrTx/>
                        <a:buSzTx/>
                        <a:buFontTx/>
                        <a:buNone/>
                        <a:tabLst/>
                        <a:defRPr/>
                      </a:pPr>
                      <a:endParaRPr lang="en-US" sz="9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0003"/>
                  </a:ext>
                </a:extLst>
              </a:tr>
              <a:tr h="350881">
                <a:tc>
                  <a:txBody>
                    <a:bodyPr/>
                    <a:lstStyle/>
                    <a:p>
                      <a:pPr marL="342900" marR="0" lvl="0" indent="-342900">
                        <a:spcBef>
                          <a:spcPts val="0"/>
                        </a:spcBef>
                        <a:spcAft>
                          <a:spcPts val="0"/>
                        </a:spcAft>
                        <a:buFont typeface="Wingdings" panose="05000000000000000000" pitchFamily="2" charset="2"/>
                        <a:buChar char="q"/>
                      </a:pPr>
                      <a:r>
                        <a:rPr lang="en-US" sz="900" smtClean="0">
                          <a:solidFill>
                            <a:srgbClr val="53565A"/>
                          </a:solidFill>
                          <a:latin typeface="Tahoma" panose="020B0604030504040204" pitchFamily="34" charset="0"/>
                          <a:ea typeface="Tahoma" panose="020B0604030504040204" pitchFamily="34" charset="0"/>
                          <a:cs typeface="Tahoma" panose="020B0604030504040204" pitchFamily="34" charset="0"/>
                        </a:rPr>
                        <a:t>Update Time-to-Live to minimum allowed value</a:t>
                      </a:r>
                      <a:endParaRPr lang="en-US" sz="900" dirty="0">
                        <a:solidFill>
                          <a:srgbClr val="53565A"/>
                        </a:solidFill>
                        <a:latin typeface="Tahoma" panose="020B0604030504040204" pitchFamily="34" charset="0"/>
                        <a:ea typeface="Tahoma" panose="020B0604030504040204" pitchFamily="34" charset="0"/>
                        <a:cs typeface="Tahoma" panose="020B060403050404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381F6B"/>
                          </a:solidFill>
                          <a:effectLst/>
                          <a:uLnTx/>
                          <a:uFillTx/>
                          <a:latin typeface="+mn-lt"/>
                          <a:ea typeface="+mn-ea"/>
                          <a:cs typeface="+mn-cs"/>
                        </a:rPr>
                        <a:t>___________________________</a:t>
                      </a:r>
                    </a:p>
                    <a:p>
                      <a:pPr marL="0" marR="0" indent="0" algn="l" defTabSz="457200" rtl="0" eaLnBrk="1" fontAlgn="auto" latinLnBrk="0" hangingPunct="1">
                        <a:lnSpc>
                          <a:spcPct val="100000"/>
                        </a:lnSpc>
                        <a:spcBef>
                          <a:spcPts val="0"/>
                        </a:spcBef>
                        <a:spcAft>
                          <a:spcPts val="0"/>
                        </a:spcAft>
                        <a:buClrTx/>
                        <a:buSzTx/>
                        <a:buFontTx/>
                        <a:buNone/>
                        <a:tabLst/>
                        <a:defRPr/>
                      </a:pPr>
                      <a:endParaRPr lang="en-US" sz="9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0004"/>
                  </a:ext>
                </a:extLst>
              </a:tr>
              <a:tr h="523387">
                <a:tc>
                  <a:txBody>
                    <a:bodyPr/>
                    <a:lstStyle/>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lang="en-US" sz="900" kern="1200" smtClean="0">
                          <a:solidFill>
                            <a:srgbClr val="53565A"/>
                          </a:solidFill>
                          <a:latin typeface="Tahoma" panose="020B0604030504040204" pitchFamily="34" charset="0"/>
                          <a:ea typeface="Tahoma" panose="020B0604030504040204" pitchFamily="34" charset="0"/>
                          <a:cs typeface="Tahoma" panose="020B0604030504040204" pitchFamily="34" charset="0"/>
                        </a:rPr>
                        <a:t>Update SPF record to add Vision email server</a:t>
                      </a:r>
                      <a:endParaRPr lang="en-US" sz="900" kern="1200" dirty="0">
                        <a:solidFill>
                          <a:srgbClr val="53565A"/>
                        </a:solidFill>
                        <a:latin typeface="Tahoma" panose="020B0604030504040204" pitchFamily="34" charset="0"/>
                        <a:ea typeface="Tahoma" panose="020B0604030504040204" pitchFamily="34" charset="0"/>
                        <a:cs typeface="Tahoma" panose="020B060403050404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381F6B"/>
                          </a:solidFill>
                          <a:effectLst/>
                          <a:uLnTx/>
                          <a:uFillTx/>
                          <a:latin typeface="+mn-lt"/>
                          <a:ea typeface="+mn-ea"/>
                          <a:cs typeface="+mn-cs"/>
                        </a:rPr>
                        <a:t>___________________________</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0013"/>
                  </a:ext>
                </a:extLst>
              </a:tr>
              <a:tr h="341754">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900" b="1" dirty="0" smtClean="0">
                          <a:solidFill>
                            <a:srgbClr val="381F6B"/>
                          </a:solidFill>
                          <a:latin typeface="Tahoma" panose="020B0604030504040204" pitchFamily="34" charset="0"/>
                          <a:ea typeface="Tahoma" panose="020B0604030504040204" pitchFamily="34" charset="0"/>
                          <a:cs typeface="Tahoma" panose="020B0604030504040204" pitchFamily="34" charset="0"/>
                        </a:rPr>
                        <a:t>Launch Day</a:t>
                      </a:r>
                      <a:endParaRPr lang="en-US" sz="900" dirty="0">
                        <a:latin typeface="Tahoma" panose="020B0604030504040204" pitchFamily="34" charset="0"/>
                        <a:ea typeface="Tahoma" panose="020B0604030504040204" pitchFamily="34" charset="0"/>
                        <a:cs typeface="Tahoma" panose="020B060403050404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900" b="1" kern="1200" dirty="0">
                        <a:solidFill>
                          <a:srgbClr val="381F6B"/>
                        </a:solidFill>
                        <a:latin typeface="Tahoma" panose="020B0604030504040204" pitchFamily="34" charset="0"/>
                        <a:ea typeface="Tahoma" panose="020B0604030504040204" pitchFamily="34" charset="0"/>
                        <a:cs typeface="Tahoma" panose="020B060403050404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0006"/>
                  </a:ext>
                </a:extLst>
              </a:tr>
              <a:tr h="341754">
                <a:tc>
                  <a:txBody>
                    <a:bodyPr/>
                    <a:lstStyle/>
                    <a:p>
                      <a:pPr marL="342900" marR="0" lvl="0" indent="-342900">
                        <a:spcBef>
                          <a:spcPts val="0"/>
                        </a:spcBef>
                        <a:spcAft>
                          <a:spcPts val="0"/>
                        </a:spcAft>
                        <a:buFont typeface="Wingdings" panose="05000000000000000000" pitchFamily="2" charset="2"/>
                        <a:buChar char="q"/>
                      </a:pPr>
                      <a:r>
                        <a:rPr lang="en-US" sz="900" smtClean="0">
                          <a:solidFill>
                            <a:srgbClr val="53565A"/>
                          </a:solidFill>
                          <a:latin typeface="Tahoma" panose="020B0604030504040204" pitchFamily="34" charset="0"/>
                          <a:ea typeface="Tahoma" panose="020B0604030504040204" pitchFamily="34" charset="0"/>
                          <a:cs typeface="Tahoma" panose="020B0604030504040204" pitchFamily="34" charset="0"/>
                        </a:rPr>
                        <a:t>Change DNS “A” records to point to new IP</a:t>
                      </a:r>
                      <a:endParaRPr lang="en-US" sz="900" dirty="0">
                        <a:solidFill>
                          <a:srgbClr val="53565A"/>
                        </a:solidFill>
                        <a:latin typeface="Tahoma" panose="020B0604030504040204" pitchFamily="34" charset="0"/>
                        <a:ea typeface="Tahoma" panose="020B0604030504040204" pitchFamily="34" charset="0"/>
                        <a:cs typeface="Tahoma" panose="020B060403050404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381F6B"/>
                          </a:solidFill>
                          <a:effectLst/>
                          <a:uLnTx/>
                          <a:uFillTx/>
                          <a:latin typeface="+mn-lt"/>
                          <a:ea typeface="+mn-ea"/>
                          <a:cs typeface="+mn-cs"/>
                        </a:rPr>
                        <a:t>___________________________</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dirty="0">
                        <a:ln>
                          <a:noFill/>
                        </a:ln>
                        <a:solidFill>
                          <a:srgbClr val="381F6B"/>
                        </a:solidFill>
                        <a:effectLst/>
                        <a:uLnTx/>
                        <a:uFillTx/>
                        <a:latin typeface="+mn-lt"/>
                        <a:ea typeface="+mn-ea"/>
                        <a:cs typeface="+mn-cs"/>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0007"/>
                  </a:ext>
                </a:extLst>
              </a:tr>
              <a:tr h="341754">
                <a:tc>
                  <a:txBody>
                    <a:bodyPr/>
                    <a:lstStyle/>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lang="en-US" sz="900" kern="1200" smtClean="0">
                          <a:solidFill>
                            <a:srgbClr val="53565A"/>
                          </a:solidFill>
                          <a:latin typeface="Tahoma" panose="020B0604030504040204" pitchFamily="34" charset="0"/>
                          <a:ea typeface="Tahoma" panose="020B0604030504040204" pitchFamily="34" charset="0"/>
                          <a:cs typeface="Tahoma" panose="020B0604030504040204" pitchFamily="34" charset="0"/>
                        </a:rPr>
                        <a:t>Test domain redirects</a:t>
                      </a:r>
                      <a:endParaRPr lang="en-US" sz="900" kern="1200" dirty="0">
                        <a:solidFill>
                          <a:srgbClr val="53565A"/>
                        </a:solidFill>
                        <a:latin typeface="Tahoma" panose="020B0604030504040204" pitchFamily="34" charset="0"/>
                        <a:ea typeface="Tahoma" panose="020B0604030504040204" pitchFamily="34" charset="0"/>
                        <a:cs typeface="Tahoma" panose="020B060403050404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381F6B"/>
                          </a:solidFill>
                          <a:effectLst/>
                          <a:uLnTx/>
                          <a:uFillTx/>
                          <a:latin typeface="+mn-lt"/>
                          <a:ea typeface="+mn-ea"/>
                          <a:cs typeface="+mn-cs"/>
                        </a:rPr>
                        <a:t>___________________________</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0008"/>
                  </a:ext>
                </a:extLst>
              </a:tr>
              <a:tr h="579497">
                <a:tc>
                  <a:txBody>
                    <a:bodyPr/>
                    <a:lstStyle/>
                    <a:p>
                      <a:pPr marL="342900" marR="0" lvl="0" indent="-342900">
                        <a:spcBef>
                          <a:spcPts val="0"/>
                        </a:spcBef>
                        <a:spcAft>
                          <a:spcPts val="0"/>
                        </a:spcAft>
                        <a:buFont typeface="Wingdings" panose="05000000000000000000" pitchFamily="2" charset="2"/>
                        <a:buChar char="q"/>
                      </a:pPr>
                      <a:r>
                        <a:rPr lang="en-US" sz="900" kern="1200" smtClean="0">
                          <a:solidFill>
                            <a:srgbClr val="53565A"/>
                          </a:solidFill>
                          <a:latin typeface="Tahoma" panose="020B0604030504040204" pitchFamily="34" charset="0"/>
                          <a:ea typeface="Tahoma" panose="020B0604030504040204" pitchFamily="34" charset="0"/>
                          <a:cs typeface="Tahoma" panose="020B0604030504040204" pitchFamily="34" charset="0"/>
                        </a:rPr>
                        <a:t>Choose a specific launch day</a:t>
                      </a:r>
                      <a:endParaRPr lang="en-US" sz="900" kern="1200" dirty="0">
                        <a:solidFill>
                          <a:srgbClr val="53565A"/>
                        </a:solidFill>
                        <a:latin typeface="Tahoma" panose="020B0604030504040204" pitchFamily="34" charset="0"/>
                        <a:ea typeface="Tahoma" panose="020B0604030504040204" pitchFamily="34" charset="0"/>
                        <a:cs typeface="Tahoma" panose="020B060403050404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381F6B"/>
                          </a:solidFill>
                          <a:effectLst/>
                          <a:uLnTx/>
                          <a:uFillTx/>
                          <a:latin typeface="+mn-lt"/>
                          <a:ea typeface="+mn-ea"/>
                          <a:cs typeface="+mn-cs"/>
                        </a:rPr>
                        <a:t>___________________________</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0009"/>
                  </a:ext>
                </a:extLst>
              </a:tr>
            </a:tbl>
          </a:graphicData>
        </a:graphic>
      </p:graphicFrame>
    </p:spTree>
    <p:extLst>
      <p:ext uri="{BB962C8B-B14F-4D97-AF65-F5344CB8AC3E}">
        <p14:creationId xmlns:p14="http://schemas.microsoft.com/office/powerpoint/2010/main" val="29329350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1330856" y="1240367"/>
            <a:ext cx="4038600" cy="7772401"/>
          </a:xfrm>
        </p:spPr>
        <p:txBody>
          <a:bodyPr vert="horz">
            <a:normAutofit/>
          </a:bodyPr>
          <a:lstStyle/>
          <a:p>
            <a:r>
              <a:rPr lang="en-US" sz="3200" dirty="0">
                <a:solidFill>
                  <a:schemeClr val="tx1"/>
                </a:solidFill>
              </a:rPr>
              <a:t>Contents</a:t>
            </a:r>
          </a:p>
          <a:p>
            <a:pPr lvl="2"/>
            <a:endParaRPr lang="en-US" dirty="0"/>
          </a:p>
          <a:p>
            <a:pPr lvl="2"/>
            <a:endParaRPr lang="en-US" dirty="0"/>
          </a:p>
          <a:p>
            <a:pPr lvl="2">
              <a:spcAft>
                <a:spcPts val="600"/>
              </a:spcAft>
            </a:pPr>
            <a:r>
              <a:rPr lang="en-US" sz="900" dirty="0"/>
              <a:t>All of the hard work put into your new site is about to be introduced to the public. While the actual mechanics of the launch are relatively simple, they do require forethought and planning to avoid surprises on launch day that hinder your visitors from experiencing the site. </a:t>
            </a:r>
            <a:endParaRPr lang="en-US" sz="900" dirty="0" smtClean="0"/>
          </a:p>
          <a:p>
            <a:pPr lvl="2">
              <a:spcAft>
                <a:spcPts val="600"/>
              </a:spcAft>
            </a:pPr>
            <a:endParaRPr lang="en-US" sz="1200" b="1" dirty="0">
              <a:solidFill>
                <a:srgbClr val="381F6B"/>
              </a:solidFill>
            </a:endParaRPr>
          </a:p>
          <a:p>
            <a:pPr lvl="2">
              <a:spcAft>
                <a:spcPts val="600"/>
              </a:spcAft>
            </a:pPr>
            <a:r>
              <a:rPr lang="en-US" sz="1200" b="1" dirty="0" smtClean="0">
                <a:solidFill>
                  <a:srgbClr val="381F6B"/>
                </a:solidFill>
              </a:rPr>
              <a:t>Overview</a:t>
            </a:r>
            <a:r>
              <a:rPr lang="en-US" sz="1200" b="1" dirty="0" smtClean="0">
                <a:solidFill>
                  <a:srgbClr val="381F6B"/>
                </a:solidFill>
              </a:rPr>
              <a:t>	</a:t>
            </a:r>
            <a:r>
              <a:rPr lang="en-US" sz="1200" b="1" dirty="0">
                <a:solidFill>
                  <a:srgbClr val="381F6B"/>
                </a:solidFill>
              </a:rPr>
              <a:t>	</a:t>
            </a:r>
            <a:r>
              <a:rPr lang="en-US" sz="1200" b="1" dirty="0" smtClean="0">
                <a:solidFill>
                  <a:srgbClr val="381F6B"/>
                </a:solidFill>
              </a:rPr>
              <a:t>		</a:t>
            </a:r>
            <a:r>
              <a:rPr lang="en-US" sz="1200" b="1" dirty="0">
                <a:solidFill>
                  <a:srgbClr val="381F6B"/>
                </a:solidFill>
              </a:rPr>
              <a:t>			</a:t>
            </a:r>
            <a:r>
              <a:rPr lang="en-US" sz="1200" b="1" dirty="0">
                <a:solidFill>
                  <a:srgbClr val="381F6B"/>
                </a:solidFill>
              </a:rPr>
              <a:t>2</a:t>
            </a:r>
            <a:endParaRPr lang="en-US" sz="1200" b="1" dirty="0">
              <a:solidFill>
                <a:srgbClr val="381F6B"/>
              </a:solidFill>
            </a:endParaRPr>
          </a:p>
          <a:p>
            <a:pPr lvl="2"/>
            <a:r>
              <a:rPr lang="en-US" sz="900" dirty="0" smtClean="0"/>
              <a:t>Introduction</a:t>
            </a:r>
            <a:r>
              <a:rPr lang="en-US" sz="900" dirty="0"/>
              <a:t>	</a:t>
            </a:r>
            <a:r>
              <a:rPr lang="en-US" sz="900" dirty="0" smtClean="0"/>
              <a:t>	</a:t>
            </a:r>
            <a:r>
              <a:rPr lang="en-US" sz="900" dirty="0"/>
              <a:t>				</a:t>
            </a:r>
            <a:r>
              <a:rPr lang="en-US" sz="900" dirty="0" smtClean="0"/>
              <a:t>	</a:t>
            </a:r>
            <a:r>
              <a:rPr lang="en-US" sz="900" dirty="0" smtClean="0"/>
              <a:t>2</a:t>
            </a:r>
            <a:endParaRPr lang="en-US" sz="900" dirty="0" smtClean="0"/>
          </a:p>
          <a:p>
            <a:pPr lvl="2"/>
            <a:r>
              <a:rPr lang="en-US" sz="900" dirty="0" smtClean="0"/>
              <a:t>Roles and Responsibilities						</a:t>
            </a:r>
            <a:r>
              <a:rPr lang="en-US" sz="900" dirty="0" smtClean="0"/>
              <a:t>3</a:t>
            </a:r>
            <a:endParaRPr lang="en-US" sz="900" dirty="0" smtClean="0"/>
          </a:p>
          <a:p>
            <a:pPr lvl="2"/>
            <a:r>
              <a:rPr lang="en-US" sz="900" dirty="0" smtClean="0"/>
              <a:t>Risk Management							</a:t>
            </a:r>
            <a:r>
              <a:rPr lang="en-US" sz="900" dirty="0" smtClean="0"/>
              <a:t>4</a:t>
            </a:r>
            <a:endParaRPr lang="en-US" sz="900" dirty="0" smtClean="0"/>
          </a:p>
          <a:p>
            <a:pPr lvl="2"/>
            <a:r>
              <a:rPr lang="en-US" sz="900" dirty="0" smtClean="0"/>
              <a:t>Training Expectations						</a:t>
            </a:r>
            <a:r>
              <a:rPr lang="en-US" sz="900" dirty="0" smtClean="0"/>
              <a:t>5</a:t>
            </a:r>
            <a:endParaRPr lang="en-US" sz="900" dirty="0" smtClean="0"/>
          </a:p>
          <a:p>
            <a:pPr lvl="2"/>
            <a:r>
              <a:rPr lang="en-US" sz="900" dirty="0" smtClean="0"/>
              <a:t>3</a:t>
            </a:r>
            <a:r>
              <a:rPr lang="en-US" sz="900" baseline="30000" dirty="0" smtClean="0"/>
              <a:t>rd</a:t>
            </a:r>
            <a:r>
              <a:rPr lang="en-US" sz="900" dirty="0" smtClean="0"/>
              <a:t> Party Integrations						</a:t>
            </a:r>
            <a:r>
              <a:rPr lang="en-US" sz="900" dirty="0" smtClean="0"/>
              <a:t>6</a:t>
            </a:r>
            <a:endParaRPr lang="en-US" sz="900" dirty="0" smtClean="0"/>
          </a:p>
          <a:p>
            <a:pPr lvl="2"/>
            <a:r>
              <a:rPr lang="en-US" sz="900" dirty="0" smtClean="0"/>
              <a:t>Domain Name System (DNS) Initializations				</a:t>
            </a:r>
            <a:r>
              <a:rPr lang="en-US" sz="900" dirty="0" smtClean="0"/>
              <a:t>7</a:t>
            </a:r>
            <a:endParaRPr lang="en-US" sz="900" dirty="0" smtClean="0"/>
          </a:p>
          <a:p>
            <a:pPr lvl="2"/>
            <a:r>
              <a:rPr lang="en-US" sz="900" dirty="0" smtClean="0"/>
              <a:t>Search Expectations						</a:t>
            </a:r>
            <a:r>
              <a:rPr lang="en-US" sz="900" dirty="0" smtClean="0"/>
              <a:t>8</a:t>
            </a:r>
            <a:endParaRPr lang="en-US" sz="900" dirty="0" smtClean="0"/>
          </a:p>
          <a:p>
            <a:pPr lvl="2"/>
            <a:r>
              <a:rPr lang="en-US" sz="900" dirty="0" smtClean="0"/>
              <a:t>Post Launch Communication Plan					</a:t>
            </a:r>
            <a:r>
              <a:rPr lang="en-US" sz="900" dirty="0" smtClean="0"/>
              <a:t>10</a:t>
            </a:r>
            <a:endParaRPr lang="en-US" sz="900" dirty="0" smtClean="0"/>
          </a:p>
          <a:p>
            <a:pPr lvl="2"/>
            <a:r>
              <a:rPr lang="en-US" sz="900" dirty="0" smtClean="0"/>
              <a:t>Glossary of Terms							</a:t>
            </a:r>
            <a:r>
              <a:rPr lang="en-US" sz="900" dirty="0" smtClean="0"/>
              <a:t>11</a:t>
            </a:r>
            <a:endParaRPr lang="en-US" sz="900" dirty="0" smtClean="0"/>
          </a:p>
          <a:p>
            <a:pPr lvl="2"/>
            <a:endParaRPr lang="en-US" sz="900" dirty="0"/>
          </a:p>
          <a:p>
            <a:pPr lvl="2"/>
            <a:r>
              <a:rPr lang="en-US" sz="1200" b="1" dirty="0">
                <a:solidFill>
                  <a:srgbClr val="381F6B"/>
                </a:solidFill>
              </a:rPr>
              <a:t>Launch </a:t>
            </a:r>
            <a:r>
              <a:rPr lang="en-US" sz="1200" b="1" dirty="0" smtClean="0">
                <a:solidFill>
                  <a:srgbClr val="381F6B"/>
                </a:solidFill>
              </a:rPr>
              <a:t>Checklist						</a:t>
            </a:r>
            <a:r>
              <a:rPr lang="en-US" sz="1200" b="1" dirty="0" smtClean="0">
                <a:solidFill>
                  <a:srgbClr val="381F6B"/>
                </a:solidFill>
              </a:rPr>
              <a:t>12</a:t>
            </a:r>
            <a:endParaRPr lang="en-US" sz="1200" dirty="0"/>
          </a:p>
          <a:p>
            <a:pPr lvl="2"/>
            <a:endParaRPr lang="en-US" b="1" dirty="0"/>
          </a:p>
          <a:p>
            <a:pPr lvl="2">
              <a:spcAft>
                <a:spcPts val="600"/>
              </a:spcAft>
            </a:pPr>
            <a:r>
              <a:rPr lang="en-US" sz="900" dirty="0"/>
              <a:t>					</a:t>
            </a:r>
          </a:p>
        </p:txBody>
      </p:sp>
      <p:pic>
        <p:nvPicPr>
          <p:cNvPr id="4" name="Picture 3"/>
          <p:cNvPicPr>
            <a:picLocks noChangeAspect="1"/>
          </p:cNvPicPr>
          <p:nvPr/>
        </p:nvPicPr>
        <mc:AlternateContent xmlns:mc="http://schemas.openxmlformats.org/markup-compatibility/2006">
          <mc:Choice xmlns:ma="http://schemas.microsoft.com/office/mac/drawingml/2008/main" xmlns:mv="urn:schemas-microsoft-com:mac:vml" xmlns="" Requires="ma">
            <p:blipFill>
              <a:blip r:embed="rId3"/>
              <a:stretch>
                <a:fillRect/>
              </a:stretch>
            </p:blipFill>
          </mc:Choice>
          <mc:Fallback>
            <p:blipFill>
              <a:blip r:embed="rId4"/>
              <a:stretch>
                <a:fillRect/>
              </a:stretch>
            </p:blipFill>
          </mc:Fallback>
        </mc:AlternateContent>
        <p:spPr>
          <a:xfrm>
            <a:off x="-16933" y="1248832"/>
            <a:ext cx="863600" cy="8877300"/>
          </a:xfrm>
          <a:prstGeom prst="rect">
            <a:avLst/>
          </a:prstGeom>
        </p:spPr>
      </p:pic>
    </p:spTree>
    <p:extLst>
      <p:ext uri="{BB962C8B-B14F-4D97-AF65-F5344CB8AC3E}">
        <p14:creationId xmlns:p14="http://schemas.microsoft.com/office/powerpoint/2010/main" val="17346505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Shape 108"/>
          <p:cNvSpPr txBox="1"/>
          <p:nvPr/>
        </p:nvSpPr>
        <p:spPr>
          <a:xfrm>
            <a:off x="1313605" y="1257300"/>
            <a:ext cx="5350932" cy="1446550"/>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US" sz="3200">
                <a:solidFill>
                  <a:schemeClr val="dk1"/>
                </a:solidFill>
                <a:latin typeface="Tahoma"/>
                <a:ea typeface="Tahoma"/>
                <a:cs typeface="Tahoma"/>
                <a:sym typeface="Tahoma"/>
              </a:rPr>
              <a:t>Roles and</a:t>
            </a:r>
          </a:p>
          <a:p>
            <a:pPr marL="0" marR="0" lvl="0" indent="0" algn="l" rtl="0">
              <a:spcBef>
                <a:spcPts val="0"/>
              </a:spcBef>
              <a:buSzPct val="25000"/>
              <a:buNone/>
            </a:pPr>
            <a:r>
              <a:rPr lang="en-US" sz="3200">
                <a:solidFill>
                  <a:schemeClr val="dk1"/>
                </a:solidFill>
                <a:latin typeface="Tahoma"/>
                <a:ea typeface="Tahoma"/>
                <a:cs typeface="Tahoma"/>
                <a:sym typeface="Tahoma"/>
              </a:rPr>
              <a:t>Responsibilities Guide</a:t>
            </a:r>
          </a:p>
          <a:p>
            <a:pPr marL="0" marR="0" lvl="0" indent="0" algn="l" rtl="0">
              <a:spcBef>
                <a:spcPts val="0"/>
              </a:spcBef>
              <a:buSzPct val="25000"/>
              <a:buNone/>
            </a:pPr>
            <a:r>
              <a:rPr lang="en-US" sz="2400">
                <a:solidFill>
                  <a:schemeClr val="dk1"/>
                </a:solidFill>
                <a:latin typeface="Trebuchet MS"/>
                <a:ea typeface="Trebuchet MS"/>
                <a:cs typeface="Trebuchet MS"/>
                <a:sym typeface="Trebuchet MS"/>
              </a:rPr>
              <a:t> </a:t>
            </a:r>
          </a:p>
        </p:txBody>
      </p:sp>
      <p:sp>
        <p:nvSpPr>
          <p:cNvPr id="109" name="Shape 109"/>
          <p:cNvSpPr txBox="1"/>
          <p:nvPr/>
        </p:nvSpPr>
        <p:spPr>
          <a:xfrm>
            <a:off x="1143000" y="4546600"/>
            <a:ext cx="184666" cy="369332"/>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US" sz="1800">
                <a:solidFill>
                  <a:schemeClr val="dk1"/>
                </a:solidFill>
                <a:latin typeface="Trebuchet MS"/>
                <a:ea typeface="Trebuchet MS"/>
                <a:cs typeface="Trebuchet MS"/>
                <a:sym typeface="Trebuchet MS"/>
              </a:rPr>
              <a:t>      </a:t>
            </a:r>
          </a:p>
        </p:txBody>
      </p:sp>
      <p:cxnSp>
        <p:nvCxnSpPr>
          <p:cNvPr id="110" name="Shape 110"/>
          <p:cNvCxnSpPr/>
          <p:nvPr/>
        </p:nvCxnSpPr>
        <p:spPr>
          <a:xfrm>
            <a:off x="1414991" y="2660825"/>
            <a:ext cx="5589270" cy="1587"/>
          </a:xfrm>
          <a:prstGeom prst="straightConnector1">
            <a:avLst/>
          </a:prstGeom>
          <a:noFill/>
          <a:ln w="12700" cap="flat" cmpd="sng">
            <a:solidFill>
              <a:schemeClr val="dk1"/>
            </a:solidFill>
            <a:prstDash val="solid"/>
            <a:round/>
            <a:headEnd type="none" w="med" len="med"/>
            <a:tailEnd type="none" w="med" len="med"/>
          </a:ln>
        </p:spPr>
      </p:cxnSp>
      <p:pic>
        <p:nvPicPr>
          <p:cNvPr id="111" name="Shape 111"/>
          <p:cNvPicPr preferRelativeResize="0"/>
          <p:nvPr/>
        </p:nvPicPr>
        <p:blipFill rotWithShape="1">
          <a:blip r:embed="rId3">
            <a:alphaModFix/>
          </a:blip>
          <a:srcRect/>
          <a:stretch/>
        </p:blipFill>
        <p:spPr>
          <a:xfrm>
            <a:off x="-33866" y="1240366"/>
            <a:ext cx="863599" cy="8877300"/>
          </a:xfrm>
          <a:prstGeom prst="rect">
            <a:avLst/>
          </a:prstGeom>
          <a:noFill/>
          <a:ln>
            <a:noFill/>
          </a:ln>
        </p:spPr>
      </p:pic>
      <p:graphicFrame>
        <p:nvGraphicFramePr>
          <p:cNvPr id="112" name="Shape 112"/>
          <p:cNvGraphicFramePr/>
          <p:nvPr>
            <p:extLst>
              <p:ext uri="{D42A27DB-BD31-4B8C-83A1-F6EECF244321}">
                <p14:modId xmlns:p14="http://schemas.microsoft.com/office/powerpoint/2010/main" val="3175861871"/>
              </p:ext>
            </p:extLst>
          </p:nvPr>
        </p:nvGraphicFramePr>
        <p:xfrm>
          <a:off x="1414991" y="3344092"/>
          <a:ext cx="5711850" cy="5943036"/>
        </p:xfrm>
        <a:graphic>
          <a:graphicData uri="http://schemas.openxmlformats.org/drawingml/2006/table">
            <a:tbl>
              <a:tblPr>
                <a:tableStyleId>{2D5ABB26-0587-4C30-8999-92F81FD0307C}</a:tableStyleId>
              </a:tblPr>
              <a:tblGrid>
                <a:gridCol w="1443539">
                  <a:extLst>
                    <a:ext uri="{9D8B030D-6E8A-4147-A177-3AD203B41FA5}">
                      <a16:colId xmlns="" xmlns:a16="http://schemas.microsoft.com/office/drawing/2014/main" val="20000"/>
                    </a:ext>
                  </a:extLst>
                </a:gridCol>
                <a:gridCol w="2364361">
                  <a:extLst>
                    <a:ext uri="{9D8B030D-6E8A-4147-A177-3AD203B41FA5}">
                      <a16:colId xmlns="" xmlns:a16="http://schemas.microsoft.com/office/drawing/2014/main" val="20001"/>
                    </a:ext>
                  </a:extLst>
                </a:gridCol>
                <a:gridCol w="1903950">
                  <a:extLst>
                    <a:ext uri="{9D8B030D-6E8A-4147-A177-3AD203B41FA5}">
                      <a16:colId xmlns="" xmlns:a16="http://schemas.microsoft.com/office/drawing/2014/main" val="20002"/>
                    </a:ext>
                  </a:extLst>
                </a:gridCol>
              </a:tblGrid>
              <a:tr h="374468">
                <a:tc>
                  <a:txBody>
                    <a:bodyPr/>
                    <a:lstStyle/>
                    <a:p>
                      <a:pPr marL="0" marR="0" lvl="0" indent="0" algn="l" rtl="0">
                        <a:lnSpc>
                          <a:spcPct val="115000"/>
                        </a:lnSpc>
                        <a:spcBef>
                          <a:spcPts val="0"/>
                        </a:spcBef>
                        <a:spcAft>
                          <a:spcPts val="0"/>
                        </a:spcAft>
                        <a:buSzPct val="25000"/>
                        <a:buNone/>
                      </a:pPr>
                      <a:r>
                        <a:rPr lang="en-US" sz="1200" b="0" u="none" strike="noStrike" cap="none" dirty="0">
                          <a:latin typeface="Tahoma" panose="020B0604030504040204" pitchFamily="34" charset="0"/>
                          <a:ea typeface="Tahoma" panose="020B0604030504040204" pitchFamily="34" charset="0"/>
                          <a:cs typeface="Tahoma" panose="020B0604030504040204" pitchFamily="34" charset="0"/>
                          <a:sym typeface="Tahoma"/>
                        </a:rPr>
                        <a:t>Project role … </a:t>
                      </a:r>
                      <a:endParaRPr lang="en-US" sz="1200" b="0" u="none" strike="noStrike" cap="none" dirty="0">
                        <a:solidFill>
                          <a:schemeClr val="lt1"/>
                        </a:solidFill>
                        <a:latin typeface="Tahoma" panose="020B0604030504040204" pitchFamily="34" charset="0"/>
                        <a:ea typeface="Tahoma" panose="020B0604030504040204" pitchFamily="34" charset="0"/>
                        <a:cs typeface="Tahoma" panose="020B0604030504040204" pitchFamily="34" charset="0"/>
                        <a:sym typeface="Tahoma"/>
                      </a:endParaRPr>
                    </a:p>
                  </a:txBody>
                  <a:tcPr marL="48000" marR="48000" marT="0" marB="0"/>
                </a:tc>
                <a:tc>
                  <a:txBody>
                    <a:bodyPr/>
                    <a:lstStyle/>
                    <a:p>
                      <a:pPr marL="0" marR="0" lvl="0" indent="0" algn="l" rtl="0">
                        <a:lnSpc>
                          <a:spcPct val="115000"/>
                        </a:lnSpc>
                        <a:spcBef>
                          <a:spcPts val="0"/>
                        </a:spcBef>
                        <a:spcAft>
                          <a:spcPts val="0"/>
                        </a:spcAft>
                        <a:buSzPct val="25000"/>
                        <a:buNone/>
                      </a:pPr>
                      <a:r>
                        <a:rPr lang="en-US" sz="1200" b="0" u="none" strike="noStrike" cap="none" dirty="0">
                          <a:latin typeface="Tahoma" panose="020B0604030504040204" pitchFamily="34" charset="0"/>
                          <a:ea typeface="Tahoma" panose="020B0604030504040204" pitchFamily="34" charset="0"/>
                          <a:cs typeface="Tahoma" panose="020B0604030504040204" pitchFamily="34" charset="0"/>
                          <a:sym typeface="Tahoma"/>
                        </a:rPr>
                        <a:t>Takes care of … </a:t>
                      </a:r>
                      <a:endParaRPr lang="en-US" sz="1200" b="0" u="none" strike="noStrike" cap="none" dirty="0">
                        <a:solidFill>
                          <a:schemeClr val="lt1"/>
                        </a:solidFill>
                        <a:latin typeface="Tahoma" panose="020B0604030504040204" pitchFamily="34" charset="0"/>
                        <a:ea typeface="Tahoma" panose="020B0604030504040204" pitchFamily="34" charset="0"/>
                        <a:cs typeface="Tahoma" panose="020B0604030504040204" pitchFamily="34" charset="0"/>
                        <a:sym typeface="Tahoma"/>
                      </a:endParaRPr>
                    </a:p>
                  </a:txBody>
                  <a:tcPr marL="48000" marR="48000" marT="0" marB="0"/>
                </a:tc>
                <a:tc>
                  <a:txBody>
                    <a:bodyPr/>
                    <a:lstStyle/>
                    <a:p>
                      <a:pPr marL="0" marR="0" lvl="0" indent="0" algn="l" rtl="0">
                        <a:lnSpc>
                          <a:spcPct val="115000"/>
                        </a:lnSpc>
                        <a:spcBef>
                          <a:spcPts val="0"/>
                        </a:spcBef>
                        <a:spcAft>
                          <a:spcPts val="0"/>
                        </a:spcAft>
                        <a:buSzPct val="25000"/>
                        <a:buNone/>
                      </a:pPr>
                      <a:r>
                        <a:rPr lang="en-US" sz="1200" b="0" u="none" strike="noStrike" cap="none" dirty="0">
                          <a:latin typeface="Tahoma" panose="020B0604030504040204" pitchFamily="34" charset="0"/>
                          <a:ea typeface="Tahoma" panose="020B0604030504040204" pitchFamily="34" charset="0"/>
                          <a:cs typeface="Tahoma" panose="020B0604030504040204" pitchFamily="34" charset="0"/>
                          <a:sym typeface="Tahoma"/>
                        </a:rPr>
                        <a:t>Typically filled by …</a:t>
                      </a:r>
                      <a:endParaRPr lang="en-US" sz="1200" b="0" u="none" strike="noStrike" cap="none" dirty="0">
                        <a:solidFill>
                          <a:schemeClr val="lt1"/>
                        </a:solidFill>
                        <a:latin typeface="Tahoma" panose="020B0604030504040204" pitchFamily="34" charset="0"/>
                        <a:ea typeface="Tahoma" panose="020B0604030504040204" pitchFamily="34" charset="0"/>
                        <a:cs typeface="Tahoma" panose="020B0604030504040204" pitchFamily="34" charset="0"/>
                        <a:sym typeface="Tahoma"/>
                      </a:endParaRPr>
                    </a:p>
                  </a:txBody>
                  <a:tcPr marL="48000" marR="48000" marT="0" marB="0"/>
                </a:tc>
                <a:extLst>
                  <a:ext uri="{0D108BD9-81ED-4DB2-BD59-A6C34878D82A}">
                    <a16:rowId xmlns="" xmlns:a16="http://schemas.microsoft.com/office/drawing/2014/main" val="10000"/>
                  </a:ext>
                </a:extLst>
              </a:tr>
              <a:tr h="1014374">
                <a:tc>
                  <a:txBody>
                    <a:bodyPr/>
                    <a:lstStyle/>
                    <a:p>
                      <a:pPr marL="0" marR="0" lvl="0" indent="0" algn="l" rtl="0">
                        <a:lnSpc>
                          <a:spcPct val="115000"/>
                        </a:lnSpc>
                        <a:spcBef>
                          <a:spcPts val="0"/>
                        </a:spcBef>
                        <a:spcAft>
                          <a:spcPts val="0"/>
                        </a:spcAft>
                        <a:buSzPct val="25000"/>
                        <a:buNone/>
                      </a:pPr>
                      <a:r>
                        <a:rPr lang="en-US" sz="900" b="1" u="none" strike="noStrike" cap="none" dirty="0">
                          <a:solidFill>
                            <a:schemeClr val="accent5"/>
                          </a:solidFill>
                          <a:latin typeface="Tahoma" panose="020B0604030504040204" pitchFamily="34" charset="0"/>
                          <a:ea typeface="Tahoma" panose="020B0604030504040204" pitchFamily="34" charset="0"/>
                          <a:cs typeface="Tahoma" panose="020B0604030504040204" pitchFamily="34" charset="0"/>
                          <a:sym typeface="Tahoma"/>
                        </a:rPr>
                        <a:t>Decision Maker</a:t>
                      </a:r>
                    </a:p>
                    <a:p>
                      <a:pPr marL="0" marR="0" lvl="0" indent="0" algn="l" rtl="0">
                        <a:lnSpc>
                          <a:spcPct val="115000"/>
                        </a:lnSpc>
                        <a:spcBef>
                          <a:spcPts val="0"/>
                        </a:spcBef>
                        <a:spcAft>
                          <a:spcPts val="0"/>
                        </a:spcAft>
                        <a:buSzPct val="25000"/>
                        <a:buNone/>
                      </a:pPr>
                      <a:r>
                        <a:rPr lang="en-US" sz="900" b="0" u="none" strike="noStrike" cap="none" dirty="0">
                          <a:solidFill>
                            <a:schemeClr val="accent5"/>
                          </a:solidFill>
                          <a:latin typeface="Tahoma" panose="020B0604030504040204" pitchFamily="34" charset="0"/>
                          <a:ea typeface="Tahoma" panose="020B0604030504040204" pitchFamily="34" charset="0"/>
                          <a:cs typeface="Tahoma" panose="020B0604030504040204" pitchFamily="34" charset="0"/>
                          <a:sym typeface="Tahoma"/>
                        </a:rPr>
                        <a:t>(Approximately 3-7</a:t>
                      </a:r>
                      <a:r>
                        <a:rPr lang="en-US" sz="900" b="0" u="none" strike="noStrike" cap="none" baseline="0" dirty="0">
                          <a:solidFill>
                            <a:schemeClr val="accent5"/>
                          </a:solidFill>
                          <a:latin typeface="Tahoma" panose="020B0604030504040204" pitchFamily="34" charset="0"/>
                          <a:ea typeface="Tahoma" panose="020B0604030504040204" pitchFamily="34" charset="0"/>
                          <a:cs typeface="Tahoma" panose="020B0604030504040204" pitchFamily="34" charset="0"/>
                          <a:sym typeface="Tahoma"/>
                        </a:rPr>
                        <a:t> hours/week)</a:t>
                      </a:r>
                      <a:endParaRPr lang="en-US" sz="900" b="0" u="none" strike="noStrike" cap="none" dirty="0">
                        <a:solidFill>
                          <a:schemeClr val="accent5"/>
                        </a:solidFill>
                        <a:latin typeface="Tahoma" panose="020B0604030504040204" pitchFamily="34" charset="0"/>
                        <a:ea typeface="Tahoma" panose="020B0604030504040204" pitchFamily="34" charset="0"/>
                        <a:cs typeface="Tahoma" panose="020B0604030504040204" pitchFamily="34" charset="0"/>
                        <a:sym typeface="Tahoma"/>
                      </a:endParaRPr>
                    </a:p>
                  </a:txBody>
                  <a:tcPr marL="48000" marR="48000" marT="0" marB="0">
                    <a:lnB w="12700" cap="flat" cmpd="sng" algn="ctr">
                      <a:solidFill>
                        <a:schemeClr val="tx1"/>
                      </a:solidFill>
                      <a:prstDash val="lgDash"/>
                      <a:round/>
                      <a:headEnd type="none" w="med" len="med"/>
                      <a:tailEnd type="none" w="med" len="med"/>
                    </a:lnB>
                  </a:tcPr>
                </a:tc>
                <a:tc>
                  <a:txBody>
                    <a:bodyPr/>
                    <a:lstStyle/>
                    <a:p>
                      <a:pPr marL="342900" marR="0" lvl="0" indent="-342900" algn="l" rtl="0">
                        <a:lnSpc>
                          <a:spcPct val="115000"/>
                        </a:lnSpc>
                        <a:spcBef>
                          <a:spcPts val="0"/>
                        </a:spcBef>
                        <a:spcAft>
                          <a:spcPts val="0"/>
                        </a:spcAft>
                        <a:buClr>
                          <a:srgbClr val="3E4043"/>
                        </a:buClr>
                        <a:buSzPct val="100000"/>
                        <a:buFont typeface="Noto Sans Symbols"/>
                        <a:buChar char="∙"/>
                      </a:pPr>
                      <a:r>
                        <a:rPr lang="en-US" sz="900" u="none" strike="noStrike" cap="none" dirty="0" smtClean="0">
                          <a:solidFill>
                            <a:schemeClr val="accent5"/>
                          </a:solidFill>
                          <a:latin typeface="Tahoma" panose="020B0604030504040204" pitchFamily="34" charset="0"/>
                          <a:ea typeface="Tahoma" panose="020B0604030504040204" pitchFamily="34" charset="0"/>
                          <a:cs typeface="Tahoma" panose="020B0604030504040204" pitchFamily="34" charset="0"/>
                          <a:sym typeface="Tahoma"/>
                        </a:rPr>
                        <a:t>Deciding final launch date</a:t>
                      </a:r>
                      <a:endParaRPr lang="en-US" sz="900" u="none" strike="noStrike" cap="none" baseline="0" dirty="0" smtClean="0">
                        <a:solidFill>
                          <a:schemeClr val="accent5"/>
                        </a:solidFill>
                        <a:latin typeface="Tahoma" panose="020B0604030504040204" pitchFamily="34" charset="0"/>
                        <a:ea typeface="Tahoma" panose="020B0604030504040204" pitchFamily="34" charset="0"/>
                        <a:cs typeface="Tahoma" panose="020B0604030504040204" pitchFamily="34" charset="0"/>
                        <a:sym typeface="Tahoma"/>
                      </a:endParaRPr>
                    </a:p>
                    <a:p>
                      <a:pPr marL="342900" marR="0" lvl="0" indent="-342900" algn="l" rtl="0">
                        <a:lnSpc>
                          <a:spcPct val="115000"/>
                        </a:lnSpc>
                        <a:spcBef>
                          <a:spcPts val="0"/>
                        </a:spcBef>
                        <a:spcAft>
                          <a:spcPts val="0"/>
                        </a:spcAft>
                        <a:buClr>
                          <a:srgbClr val="3E4043"/>
                        </a:buClr>
                        <a:buSzPct val="100000"/>
                        <a:buFont typeface="Noto Sans Symbols"/>
                        <a:buChar char="∙"/>
                      </a:pPr>
                      <a:r>
                        <a:rPr lang="en-US" sz="900" u="none" strike="noStrike" cap="none" baseline="0" dirty="0" smtClean="0">
                          <a:solidFill>
                            <a:schemeClr val="accent5"/>
                          </a:solidFill>
                          <a:latin typeface="Tahoma" panose="020B0604030504040204" pitchFamily="34" charset="0"/>
                          <a:ea typeface="Tahoma" panose="020B0604030504040204" pitchFamily="34" charset="0"/>
                          <a:cs typeface="Tahoma" panose="020B0604030504040204" pitchFamily="34" charset="0"/>
                          <a:sym typeface="Tahoma"/>
                        </a:rPr>
                        <a:t>Signoff on Punch List items</a:t>
                      </a:r>
                      <a:endParaRPr lang="en-US" sz="900" u="none" strike="noStrike" cap="none" dirty="0">
                        <a:solidFill>
                          <a:schemeClr val="accent5"/>
                        </a:solidFill>
                        <a:latin typeface="Tahoma" panose="020B0604030504040204" pitchFamily="34" charset="0"/>
                        <a:ea typeface="Tahoma" panose="020B0604030504040204" pitchFamily="34" charset="0"/>
                        <a:cs typeface="Tahoma" panose="020B0604030504040204" pitchFamily="34" charset="0"/>
                        <a:sym typeface="Tahoma"/>
                      </a:endParaRPr>
                    </a:p>
                  </a:txBody>
                  <a:tcPr marL="48000" marR="48000" marT="0" marB="0">
                    <a:lnB w="12700" cap="flat" cmpd="sng" algn="ctr">
                      <a:solidFill>
                        <a:schemeClr val="tx1"/>
                      </a:solidFill>
                      <a:prstDash val="lgDash"/>
                      <a:round/>
                      <a:headEnd type="none" w="med" len="med"/>
                      <a:tailEnd type="none" w="med" len="med"/>
                    </a:lnB>
                  </a:tcPr>
                </a:tc>
                <a:tc>
                  <a:txBody>
                    <a:bodyPr/>
                    <a:lstStyle/>
                    <a:p>
                      <a:pPr marL="342900" marR="0" lvl="0" indent="-342900" algn="l" rtl="0">
                        <a:lnSpc>
                          <a:spcPct val="115000"/>
                        </a:lnSpc>
                        <a:spcBef>
                          <a:spcPts val="0"/>
                        </a:spcBef>
                        <a:spcAft>
                          <a:spcPts val="0"/>
                        </a:spcAft>
                        <a:buClr>
                          <a:srgbClr val="3E4043"/>
                        </a:buClr>
                        <a:buSzPct val="100000"/>
                        <a:buFont typeface="Noto Sans Symbols"/>
                        <a:buChar char="∙"/>
                      </a:pPr>
                      <a:r>
                        <a:rPr lang="en-US" sz="900" u="none" strike="noStrike" cap="none" dirty="0">
                          <a:solidFill>
                            <a:schemeClr val="accent5"/>
                          </a:solidFill>
                          <a:latin typeface="Tahoma" panose="020B0604030504040204" pitchFamily="34" charset="0"/>
                          <a:ea typeface="Tahoma" panose="020B0604030504040204" pitchFamily="34" charset="0"/>
                          <a:cs typeface="Tahoma" panose="020B0604030504040204" pitchFamily="34" charset="0"/>
                          <a:sym typeface="Tahoma"/>
                        </a:rPr>
                        <a:t>Administrator</a:t>
                      </a:r>
                    </a:p>
                    <a:p>
                      <a:pPr marL="342900" marR="0" lvl="0" indent="-342900" algn="l" rtl="0">
                        <a:lnSpc>
                          <a:spcPct val="115000"/>
                        </a:lnSpc>
                        <a:spcBef>
                          <a:spcPts val="0"/>
                        </a:spcBef>
                        <a:spcAft>
                          <a:spcPts val="0"/>
                        </a:spcAft>
                        <a:buClr>
                          <a:srgbClr val="3E4043"/>
                        </a:buClr>
                        <a:buSzPct val="100000"/>
                        <a:buFont typeface="Noto Sans Symbols"/>
                        <a:buChar char="∙"/>
                      </a:pPr>
                      <a:r>
                        <a:rPr lang="en-US" sz="900" u="none" strike="noStrike" cap="none" dirty="0">
                          <a:solidFill>
                            <a:schemeClr val="accent5"/>
                          </a:solidFill>
                          <a:latin typeface="Tahoma" panose="020B0604030504040204" pitchFamily="34" charset="0"/>
                          <a:ea typeface="Tahoma" panose="020B0604030504040204" pitchFamily="34" charset="0"/>
                          <a:cs typeface="Tahoma" panose="020B0604030504040204" pitchFamily="34" charset="0"/>
                          <a:sym typeface="Tahoma"/>
                        </a:rPr>
                        <a:t>Communications Director</a:t>
                      </a:r>
                    </a:p>
                    <a:p>
                      <a:pPr marL="342900" marR="0" lvl="0" indent="-342900" algn="l" rtl="0">
                        <a:lnSpc>
                          <a:spcPct val="115000"/>
                        </a:lnSpc>
                        <a:spcBef>
                          <a:spcPts val="0"/>
                        </a:spcBef>
                        <a:spcAft>
                          <a:spcPts val="0"/>
                        </a:spcAft>
                        <a:buClr>
                          <a:srgbClr val="3E4043"/>
                        </a:buClr>
                        <a:buSzPct val="100000"/>
                        <a:buFont typeface="Noto Sans Symbols"/>
                        <a:buChar char="∙"/>
                      </a:pPr>
                      <a:r>
                        <a:rPr lang="en-US" sz="900" u="none" strike="noStrike" cap="none" dirty="0">
                          <a:solidFill>
                            <a:schemeClr val="accent5"/>
                          </a:solidFill>
                          <a:latin typeface="Tahoma" panose="020B0604030504040204" pitchFamily="34" charset="0"/>
                          <a:ea typeface="Tahoma" panose="020B0604030504040204" pitchFamily="34" charset="0"/>
                          <a:cs typeface="Tahoma" panose="020B0604030504040204" pitchFamily="34" charset="0"/>
                          <a:sym typeface="Tahoma"/>
                        </a:rPr>
                        <a:t>IT Director/Chief Information Officer </a:t>
                      </a:r>
                    </a:p>
                    <a:p>
                      <a:pPr marL="342900" marR="0" lvl="0" indent="-342900" algn="l" rtl="0">
                        <a:lnSpc>
                          <a:spcPct val="115000"/>
                        </a:lnSpc>
                        <a:spcBef>
                          <a:spcPts val="0"/>
                        </a:spcBef>
                        <a:spcAft>
                          <a:spcPts val="0"/>
                        </a:spcAft>
                        <a:buClr>
                          <a:srgbClr val="3E4043"/>
                        </a:buClr>
                        <a:buSzPct val="100000"/>
                        <a:buFont typeface="Noto Sans Symbols"/>
                        <a:buChar char="∙"/>
                      </a:pPr>
                      <a:r>
                        <a:rPr lang="en-US" sz="900" u="none" strike="noStrike" cap="none" dirty="0">
                          <a:solidFill>
                            <a:schemeClr val="accent5"/>
                          </a:solidFill>
                          <a:latin typeface="Tahoma" panose="020B0604030504040204" pitchFamily="34" charset="0"/>
                          <a:ea typeface="Tahoma" panose="020B0604030504040204" pitchFamily="34" charset="0"/>
                          <a:cs typeface="Tahoma" panose="020B0604030504040204" pitchFamily="34" charset="0"/>
                          <a:sym typeface="Tahoma"/>
                        </a:rPr>
                        <a:t>IT Project Manager / Consultant</a:t>
                      </a:r>
                    </a:p>
                  </a:txBody>
                  <a:tcPr marL="48000" marR="48000" marT="0" marB="0">
                    <a:lnB w="12700" cap="flat" cmpd="sng" algn="ctr">
                      <a:solidFill>
                        <a:schemeClr val="tx1"/>
                      </a:solidFill>
                      <a:prstDash val="lgDash"/>
                      <a:round/>
                      <a:headEnd type="none" w="med" len="med"/>
                      <a:tailEnd type="none" w="med" len="med"/>
                    </a:lnB>
                  </a:tcPr>
                </a:tc>
                <a:extLst>
                  <a:ext uri="{0D108BD9-81ED-4DB2-BD59-A6C34878D82A}">
                    <a16:rowId xmlns="" xmlns:a16="http://schemas.microsoft.com/office/drawing/2014/main" val="10001"/>
                  </a:ext>
                </a:extLst>
              </a:tr>
              <a:tr h="151990">
                <a:tc>
                  <a:txBody>
                    <a:bodyPr/>
                    <a:lstStyle/>
                    <a:p>
                      <a:pPr marL="0" marR="0" lvl="0" indent="0" algn="l" rtl="0">
                        <a:lnSpc>
                          <a:spcPct val="115000"/>
                        </a:lnSpc>
                        <a:spcBef>
                          <a:spcPts val="0"/>
                        </a:spcBef>
                        <a:spcAft>
                          <a:spcPts val="0"/>
                        </a:spcAft>
                        <a:buSzPct val="25000"/>
                        <a:buNone/>
                      </a:pPr>
                      <a:endParaRPr lang="en-US" sz="900" b="1" u="none" strike="noStrike" cap="none" dirty="0">
                        <a:solidFill>
                          <a:schemeClr val="accent5"/>
                        </a:solidFill>
                        <a:latin typeface="Tahoma" panose="020B0604030504040204" pitchFamily="34" charset="0"/>
                        <a:ea typeface="Tahoma" panose="020B0604030504040204" pitchFamily="34" charset="0"/>
                        <a:cs typeface="Tahoma" panose="020B0604030504040204" pitchFamily="34" charset="0"/>
                        <a:sym typeface="Tahoma"/>
                      </a:endParaRPr>
                    </a:p>
                  </a:txBody>
                  <a:tcPr marL="48000" marR="48000" marT="0" marB="0">
                    <a:lnT w="12700" cap="flat" cmpd="sng" algn="ctr">
                      <a:solidFill>
                        <a:schemeClr val="tx1"/>
                      </a:solidFill>
                      <a:prstDash val="lgDash"/>
                      <a:round/>
                      <a:headEnd type="none" w="med" len="med"/>
                      <a:tailEnd type="none" w="med" len="med"/>
                    </a:lnT>
                    <a:lnB w="12700" cap="flat" cmpd="sng" algn="ctr">
                      <a:noFill/>
                      <a:prstDash val="lgDash"/>
                      <a:round/>
                      <a:headEnd type="none" w="med" len="med"/>
                      <a:tailEnd type="none" w="med" len="med"/>
                    </a:lnB>
                  </a:tcPr>
                </a:tc>
                <a:tc>
                  <a:txBody>
                    <a:bodyPr/>
                    <a:lstStyle/>
                    <a:p>
                      <a:pPr marL="0" marR="0" lvl="0" indent="0" algn="l" rtl="0">
                        <a:lnSpc>
                          <a:spcPct val="115000"/>
                        </a:lnSpc>
                        <a:spcBef>
                          <a:spcPts val="0"/>
                        </a:spcBef>
                        <a:spcAft>
                          <a:spcPts val="0"/>
                        </a:spcAft>
                        <a:buClr>
                          <a:schemeClr val="dk1"/>
                        </a:buClr>
                        <a:buSzPct val="25000"/>
                        <a:buFont typeface="Noto Sans Symbols"/>
                        <a:buNone/>
                      </a:pPr>
                      <a:endParaRPr sz="900" u="none" strike="noStrike" cap="none" dirty="0">
                        <a:solidFill>
                          <a:schemeClr val="accent5"/>
                        </a:solidFill>
                        <a:latin typeface="Tahoma" panose="020B0604030504040204" pitchFamily="34" charset="0"/>
                        <a:ea typeface="Tahoma" panose="020B0604030504040204" pitchFamily="34" charset="0"/>
                        <a:cs typeface="Tahoma" panose="020B0604030504040204" pitchFamily="34" charset="0"/>
                        <a:sym typeface="Calibri"/>
                      </a:endParaRPr>
                    </a:p>
                  </a:txBody>
                  <a:tcPr marL="48000" marR="48000" marT="0" marB="0">
                    <a:lnT w="12700" cap="flat" cmpd="sng" algn="ctr">
                      <a:solidFill>
                        <a:schemeClr val="tx1"/>
                      </a:solidFill>
                      <a:prstDash val="lgDash"/>
                      <a:round/>
                      <a:headEnd type="none" w="med" len="med"/>
                      <a:tailEnd type="none" w="med" len="med"/>
                    </a:lnT>
                    <a:lnB w="12700" cap="flat" cmpd="sng" algn="ctr">
                      <a:noFill/>
                      <a:prstDash val="lgDash"/>
                      <a:round/>
                      <a:headEnd type="none" w="med" len="med"/>
                      <a:tailEnd type="none" w="med" len="med"/>
                    </a:lnB>
                  </a:tcPr>
                </a:tc>
                <a:tc>
                  <a:txBody>
                    <a:bodyPr/>
                    <a:lstStyle/>
                    <a:p>
                      <a:pPr marL="342900" marR="0" lvl="0" indent="-342900" algn="l" rtl="0">
                        <a:lnSpc>
                          <a:spcPct val="115000"/>
                        </a:lnSpc>
                        <a:spcBef>
                          <a:spcPts val="0"/>
                        </a:spcBef>
                        <a:spcAft>
                          <a:spcPts val="0"/>
                        </a:spcAft>
                        <a:buClr>
                          <a:srgbClr val="3E4043"/>
                        </a:buClr>
                        <a:buSzPct val="100000"/>
                        <a:buFont typeface="Noto Sans Symbols"/>
                        <a:buChar char="∙"/>
                      </a:pPr>
                      <a:endParaRPr lang="en-US" sz="900" u="none" strike="noStrike" cap="none" dirty="0">
                        <a:solidFill>
                          <a:schemeClr val="accent5"/>
                        </a:solidFill>
                        <a:latin typeface="Tahoma" panose="020B0604030504040204" pitchFamily="34" charset="0"/>
                        <a:ea typeface="Tahoma" panose="020B0604030504040204" pitchFamily="34" charset="0"/>
                        <a:cs typeface="Tahoma" panose="020B0604030504040204" pitchFamily="34" charset="0"/>
                        <a:sym typeface="Tahoma"/>
                      </a:endParaRPr>
                    </a:p>
                  </a:txBody>
                  <a:tcPr marL="48000" marR="48000" marT="0" marB="0">
                    <a:lnT w="12700" cap="flat" cmpd="sng" algn="ctr">
                      <a:solidFill>
                        <a:schemeClr val="tx1"/>
                      </a:solidFill>
                      <a:prstDash val="lgDash"/>
                      <a:round/>
                      <a:headEnd type="none" w="med" len="med"/>
                      <a:tailEnd type="none" w="med" len="med"/>
                    </a:lnT>
                    <a:lnB w="12700" cap="flat" cmpd="sng" algn="ctr">
                      <a:noFill/>
                      <a:prstDash val="lgDash"/>
                      <a:round/>
                      <a:headEnd type="none" w="med" len="med"/>
                      <a:tailEnd type="none" w="med" len="med"/>
                    </a:lnB>
                  </a:tcPr>
                </a:tc>
                <a:extLst>
                  <a:ext uri="{0D108BD9-81ED-4DB2-BD59-A6C34878D82A}">
                    <a16:rowId xmlns="" xmlns:a16="http://schemas.microsoft.com/office/drawing/2014/main" val="10002"/>
                  </a:ext>
                </a:extLst>
              </a:tr>
              <a:tr h="1171214">
                <a:tc>
                  <a:txBody>
                    <a:bodyPr/>
                    <a:lstStyle/>
                    <a:p>
                      <a:pPr marL="0" marR="0" lvl="0" indent="0" algn="l" rtl="0">
                        <a:lnSpc>
                          <a:spcPct val="115000"/>
                        </a:lnSpc>
                        <a:spcBef>
                          <a:spcPts val="0"/>
                        </a:spcBef>
                        <a:spcAft>
                          <a:spcPts val="0"/>
                        </a:spcAft>
                        <a:buSzPct val="25000"/>
                        <a:buNone/>
                      </a:pPr>
                      <a:r>
                        <a:rPr lang="en-US" sz="900" b="1" u="none" strike="noStrike" cap="none" dirty="0">
                          <a:solidFill>
                            <a:schemeClr val="accent5"/>
                          </a:solidFill>
                          <a:latin typeface="Tahoma" panose="020B0604030504040204" pitchFamily="34" charset="0"/>
                          <a:ea typeface="Tahoma" panose="020B0604030504040204" pitchFamily="34" charset="0"/>
                          <a:cs typeface="Tahoma" panose="020B0604030504040204" pitchFamily="34" charset="0"/>
                          <a:sym typeface="Tahoma"/>
                        </a:rPr>
                        <a:t>Project Manager</a:t>
                      </a:r>
                    </a:p>
                    <a:p>
                      <a:pPr marL="0" marR="0" lvl="0" indent="0" algn="l" defTabSz="457200" rtl="0" eaLnBrk="1" fontAlgn="auto" latinLnBrk="0" hangingPunct="1">
                        <a:lnSpc>
                          <a:spcPct val="115000"/>
                        </a:lnSpc>
                        <a:spcBef>
                          <a:spcPts val="0"/>
                        </a:spcBef>
                        <a:spcAft>
                          <a:spcPts val="0"/>
                        </a:spcAft>
                        <a:buClrTx/>
                        <a:buSzPct val="25000"/>
                        <a:buFontTx/>
                        <a:buNone/>
                        <a:tabLst/>
                        <a:defRPr/>
                      </a:pPr>
                      <a:r>
                        <a:rPr lang="en-US" sz="900" b="0" u="none" strike="noStrike" cap="none" dirty="0">
                          <a:solidFill>
                            <a:schemeClr val="accent5"/>
                          </a:solidFill>
                          <a:latin typeface="Tahoma" panose="020B0604030504040204" pitchFamily="34" charset="0"/>
                          <a:ea typeface="Tahoma" panose="020B0604030504040204" pitchFamily="34" charset="0"/>
                          <a:cs typeface="Tahoma" panose="020B0604030504040204" pitchFamily="34" charset="0"/>
                          <a:sym typeface="Tahoma"/>
                        </a:rPr>
                        <a:t>(Approximately </a:t>
                      </a:r>
                      <a:r>
                        <a:rPr lang="en-US" sz="900" b="0" u="none" strike="noStrike" cap="none" dirty="0" smtClean="0">
                          <a:solidFill>
                            <a:schemeClr val="accent5"/>
                          </a:solidFill>
                          <a:latin typeface="Tahoma" panose="020B0604030504040204" pitchFamily="34" charset="0"/>
                          <a:ea typeface="Tahoma" panose="020B0604030504040204" pitchFamily="34" charset="0"/>
                          <a:cs typeface="Tahoma" panose="020B0604030504040204" pitchFamily="34" charset="0"/>
                          <a:sym typeface="Tahoma"/>
                        </a:rPr>
                        <a:t>10-15</a:t>
                      </a:r>
                      <a:r>
                        <a:rPr lang="en-US" sz="900" b="0" u="none" strike="noStrike" cap="none" baseline="0" dirty="0" smtClean="0">
                          <a:solidFill>
                            <a:schemeClr val="accent5"/>
                          </a:solidFill>
                          <a:latin typeface="Tahoma" panose="020B0604030504040204" pitchFamily="34" charset="0"/>
                          <a:ea typeface="Tahoma" panose="020B0604030504040204" pitchFamily="34" charset="0"/>
                          <a:cs typeface="Tahoma" panose="020B0604030504040204" pitchFamily="34" charset="0"/>
                          <a:sym typeface="Tahoma"/>
                        </a:rPr>
                        <a:t> hours/week</a:t>
                      </a:r>
                      <a:r>
                        <a:rPr lang="en-US" sz="900" b="0" u="none" strike="noStrike" cap="none" baseline="0" dirty="0">
                          <a:solidFill>
                            <a:schemeClr val="accent5"/>
                          </a:solidFill>
                          <a:latin typeface="Tahoma" panose="020B0604030504040204" pitchFamily="34" charset="0"/>
                          <a:ea typeface="Tahoma" panose="020B0604030504040204" pitchFamily="34" charset="0"/>
                          <a:cs typeface="Tahoma" panose="020B0604030504040204" pitchFamily="34" charset="0"/>
                          <a:sym typeface="Tahoma"/>
                        </a:rPr>
                        <a:t>)</a:t>
                      </a:r>
                      <a:endParaRPr lang="en-US" sz="900" b="0" u="none" strike="noStrike" cap="none" dirty="0">
                        <a:solidFill>
                          <a:schemeClr val="accent5"/>
                        </a:solidFill>
                        <a:latin typeface="Tahoma" panose="020B0604030504040204" pitchFamily="34" charset="0"/>
                        <a:ea typeface="Tahoma" panose="020B0604030504040204" pitchFamily="34" charset="0"/>
                        <a:cs typeface="Tahoma" panose="020B0604030504040204" pitchFamily="34" charset="0"/>
                        <a:sym typeface="Tahoma"/>
                      </a:endParaRPr>
                    </a:p>
                    <a:p>
                      <a:pPr marL="0" marR="0" lvl="0" indent="0" algn="l" rtl="0">
                        <a:lnSpc>
                          <a:spcPct val="115000"/>
                        </a:lnSpc>
                        <a:spcBef>
                          <a:spcPts val="0"/>
                        </a:spcBef>
                        <a:spcAft>
                          <a:spcPts val="0"/>
                        </a:spcAft>
                        <a:buSzPct val="25000"/>
                        <a:buNone/>
                      </a:pPr>
                      <a:endParaRPr lang="en-US" sz="900" b="1" u="none" strike="noStrike" cap="none" dirty="0">
                        <a:solidFill>
                          <a:schemeClr val="accent5"/>
                        </a:solidFill>
                        <a:latin typeface="Tahoma" panose="020B0604030504040204" pitchFamily="34" charset="0"/>
                        <a:ea typeface="Tahoma" panose="020B0604030504040204" pitchFamily="34" charset="0"/>
                        <a:cs typeface="Tahoma" panose="020B0604030504040204" pitchFamily="34" charset="0"/>
                        <a:sym typeface="Tahoma"/>
                      </a:endParaRPr>
                    </a:p>
                  </a:txBody>
                  <a:tcPr marL="48000" marR="48000" marT="0" marB="0">
                    <a:lnT w="12700" cap="flat" cmpd="sng" algn="ctr">
                      <a:noFill/>
                      <a:prstDash val="lgDash"/>
                      <a:round/>
                      <a:headEnd type="none" w="med" len="med"/>
                      <a:tailEnd type="none" w="med" len="med"/>
                    </a:lnT>
                    <a:lnB w="12700" cap="flat" cmpd="sng" algn="ctr">
                      <a:solidFill>
                        <a:schemeClr val="tx1"/>
                      </a:solidFill>
                      <a:prstDash val="lgDash"/>
                      <a:round/>
                      <a:headEnd type="none" w="med" len="med"/>
                      <a:tailEnd type="none" w="med" len="med"/>
                    </a:lnB>
                  </a:tcPr>
                </a:tc>
                <a:tc>
                  <a:txBody>
                    <a:bodyPr/>
                    <a:lstStyle/>
                    <a:p>
                      <a:pPr marL="342900" marR="0" lvl="0" indent="-342900" algn="l" rtl="0">
                        <a:lnSpc>
                          <a:spcPct val="115000"/>
                        </a:lnSpc>
                        <a:spcBef>
                          <a:spcPts val="0"/>
                        </a:spcBef>
                        <a:spcAft>
                          <a:spcPts val="0"/>
                        </a:spcAft>
                        <a:buClr>
                          <a:srgbClr val="3E4043"/>
                        </a:buClr>
                        <a:buSzPct val="100000"/>
                        <a:buFont typeface="Noto Sans Symbols"/>
                        <a:buChar char="∙"/>
                      </a:pPr>
                      <a:r>
                        <a:rPr lang="en-US" sz="900" u="none" strike="noStrike" cap="none" dirty="0" smtClean="0">
                          <a:solidFill>
                            <a:schemeClr val="accent5"/>
                          </a:solidFill>
                          <a:latin typeface="Tahoma" panose="020B0604030504040204" pitchFamily="34" charset="0"/>
                          <a:ea typeface="Tahoma" panose="020B0604030504040204" pitchFamily="34" charset="0"/>
                          <a:cs typeface="Tahoma" panose="020B0604030504040204" pitchFamily="34" charset="0"/>
                          <a:sym typeface="Tahoma"/>
                        </a:rPr>
                        <a:t>Coordinating</a:t>
                      </a:r>
                      <a:r>
                        <a:rPr lang="en-US" sz="900" u="none" strike="noStrike" cap="none" baseline="0" dirty="0" smtClean="0">
                          <a:solidFill>
                            <a:schemeClr val="accent5"/>
                          </a:solidFill>
                          <a:latin typeface="Tahoma" panose="020B0604030504040204" pitchFamily="34" charset="0"/>
                          <a:ea typeface="Tahoma" panose="020B0604030504040204" pitchFamily="34" charset="0"/>
                          <a:cs typeface="Tahoma" panose="020B0604030504040204" pitchFamily="34" charset="0"/>
                          <a:sym typeface="Tahoma"/>
                        </a:rPr>
                        <a:t> content migration, DNS adjustments, and completion of Punch List</a:t>
                      </a:r>
                    </a:p>
                    <a:p>
                      <a:pPr marL="342900" marR="0" lvl="0" indent="-342900" algn="l" rtl="0">
                        <a:lnSpc>
                          <a:spcPct val="115000"/>
                        </a:lnSpc>
                        <a:spcBef>
                          <a:spcPts val="0"/>
                        </a:spcBef>
                        <a:spcAft>
                          <a:spcPts val="0"/>
                        </a:spcAft>
                        <a:buClr>
                          <a:srgbClr val="3E4043"/>
                        </a:buClr>
                        <a:buSzPct val="100000"/>
                        <a:buFont typeface="Noto Sans Symbols"/>
                        <a:buChar char="∙"/>
                      </a:pPr>
                      <a:r>
                        <a:rPr lang="en-US" sz="900" u="none" strike="noStrike" cap="none" baseline="0" dirty="0" smtClean="0">
                          <a:solidFill>
                            <a:schemeClr val="accent5"/>
                          </a:solidFill>
                          <a:latin typeface="Tahoma" panose="020B0604030504040204" pitchFamily="34" charset="0"/>
                          <a:ea typeface="Tahoma" panose="020B0604030504040204" pitchFamily="34" charset="0"/>
                          <a:cs typeface="Tahoma" panose="020B0604030504040204" pitchFamily="34" charset="0"/>
                          <a:sym typeface="Tahoma"/>
                        </a:rPr>
                        <a:t>Primary contact for all Vision communication</a:t>
                      </a:r>
                    </a:p>
                  </a:txBody>
                  <a:tcPr marL="48000" marR="48000" marT="0" marB="0">
                    <a:lnT w="12700" cap="flat" cmpd="sng" algn="ctr">
                      <a:noFill/>
                      <a:prstDash val="lgDash"/>
                      <a:round/>
                      <a:headEnd type="none" w="med" len="med"/>
                      <a:tailEnd type="none" w="med" len="med"/>
                    </a:lnT>
                    <a:lnB w="12700" cap="flat" cmpd="sng" algn="ctr">
                      <a:solidFill>
                        <a:schemeClr val="tx1"/>
                      </a:solidFill>
                      <a:prstDash val="lgDash"/>
                      <a:round/>
                      <a:headEnd type="none" w="med" len="med"/>
                      <a:tailEnd type="none" w="med" len="med"/>
                    </a:lnB>
                  </a:tcPr>
                </a:tc>
                <a:tc>
                  <a:txBody>
                    <a:bodyPr/>
                    <a:lstStyle/>
                    <a:p>
                      <a:pPr marL="342900" marR="0" lvl="0" indent="-342900" algn="l" rtl="0">
                        <a:lnSpc>
                          <a:spcPct val="115000"/>
                        </a:lnSpc>
                        <a:spcBef>
                          <a:spcPts val="0"/>
                        </a:spcBef>
                        <a:spcAft>
                          <a:spcPts val="0"/>
                        </a:spcAft>
                        <a:buClr>
                          <a:srgbClr val="3E4043"/>
                        </a:buClr>
                        <a:buSzPct val="100000"/>
                        <a:buFont typeface="Noto Sans Symbols"/>
                        <a:buChar char="∙"/>
                      </a:pPr>
                      <a:r>
                        <a:rPr lang="en-US" sz="900" u="none" strike="noStrike" cap="none" dirty="0">
                          <a:solidFill>
                            <a:schemeClr val="accent5"/>
                          </a:solidFill>
                          <a:latin typeface="Tahoma" panose="020B0604030504040204" pitchFamily="34" charset="0"/>
                          <a:ea typeface="Tahoma" panose="020B0604030504040204" pitchFamily="34" charset="0"/>
                          <a:cs typeface="Tahoma" panose="020B0604030504040204" pitchFamily="34" charset="0"/>
                          <a:sym typeface="Tahoma"/>
                        </a:rPr>
                        <a:t>Communications Director</a:t>
                      </a:r>
                    </a:p>
                    <a:p>
                      <a:pPr marL="342900" marR="0" lvl="0" indent="-342900" algn="l" rtl="0">
                        <a:lnSpc>
                          <a:spcPct val="115000"/>
                        </a:lnSpc>
                        <a:spcBef>
                          <a:spcPts val="0"/>
                        </a:spcBef>
                        <a:spcAft>
                          <a:spcPts val="0"/>
                        </a:spcAft>
                        <a:buClr>
                          <a:srgbClr val="3E4043"/>
                        </a:buClr>
                        <a:buSzPct val="100000"/>
                        <a:buFont typeface="Noto Sans Symbols"/>
                        <a:buChar char="∙"/>
                      </a:pPr>
                      <a:r>
                        <a:rPr lang="en-US" sz="900" u="none" strike="noStrike" cap="none" dirty="0">
                          <a:solidFill>
                            <a:schemeClr val="accent5"/>
                          </a:solidFill>
                          <a:latin typeface="Tahoma" panose="020B0604030504040204" pitchFamily="34" charset="0"/>
                          <a:ea typeface="Tahoma" panose="020B0604030504040204" pitchFamily="34" charset="0"/>
                          <a:cs typeface="Tahoma" panose="020B0604030504040204" pitchFamily="34" charset="0"/>
                          <a:sym typeface="Tahoma"/>
                        </a:rPr>
                        <a:t>Public Information Officer</a:t>
                      </a:r>
                    </a:p>
                    <a:p>
                      <a:pPr marL="342900" marR="0" lvl="0" indent="-342900" algn="l" rtl="0">
                        <a:lnSpc>
                          <a:spcPct val="115000"/>
                        </a:lnSpc>
                        <a:spcBef>
                          <a:spcPts val="0"/>
                        </a:spcBef>
                        <a:spcAft>
                          <a:spcPts val="0"/>
                        </a:spcAft>
                        <a:buClr>
                          <a:srgbClr val="3E4043"/>
                        </a:buClr>
                        <a:buSzPct val="100000"/>
                        <a:buFont typeface="Noto Sans Symbols"/>
                        <a:buChar char="∙"/>
                      </a:pPr>
                      <a:r>
                        <a:rPr lang="en-US" sz="900" u="none" strike="noStrike" cap="none" dirty="0">
                          <a:solidFill>
                            <a:schemeClr val="accent5"/>
                          </a:solidFill>
                          <a:latin typeface="Tahoma" panose="020B0604030504040204" pitchFamily="34" charset="0"/>
                          <a:ea typeface="Tahoma" panose="020B0604030504040204" pitchFamily="34" charset="0"/>
                          <a:cs typeface="Tahoma" panose="020B0604030504040204" pitchFamily="34" charset="0"/>
                          <a:sym typeface="Tahoma"/>
                        </a:rPr>
                        <a:t>IT Director</a:t>
                      </a:r>
                    </a:p>
                    <a:p>
                      <a:pPr marL="342900" marR="0" lvl="0" indent="-342900" algn="l" rtl="0">
                        <a:lnSpc>
                          <a:spcPct val="115000"/>
                        </a:lnSpc>
                        <a:spcBef>
                          <a:spcPts val="0"/>
                        </a:spcBef>
                        <a:spcAft>
                          <a:spcPts val="0"/>
                        </a:spcAft>
                        <a:buClr>
                          <a:srgbClr val="3E4043"/>
                        </a:buClr>
                        <a:buSzPct val="100000"/>
                        <a:buFont typeface="Noto Sans Symbols"/>
                        <a:buChar char="∙"/>
                      </a:pPr>
                      <a:r>
                        <a:rPr lang="en-US" sz="900" u="none" strike="noStrike" cap="none" dirty="0">
                          <a:solidFill>
                            <a:schemeClr val="accent5"/>
                          </a:solidFill>
                          <a:latin typeface="Tahoma" panose="020B0604030504040204" pitchFamily="34" charset="0"/>
                          <a:ea typeface="Tahoma" panose="020B0604030504040204" pitchFamily="34" charset="0"/>
                          <a:cs typeface="Tahoma" panose="020B0604030504040204" pitchFamily="34" charset="0"/>
                          <a:sym typeface="Tahoma"/>
                        </a:rPr>
                        <a:t>Webmaster</a:t>
                      </a:r>
                    </a:p>
                    <a:p>
                      <a:pPr marL="342900" marR="0" lvl="0" indent="-342900" algn="l" rtl="0">
                        <a:lnSpc>
                          <a:spcPct val="115000"/>
                        </a:lnSpc>
                        <a:spcBef>
                          <a:spcPts val="0"/>
                        </a:spcBef>
                        <a:spcAft>
                          <a:spcPts val="0"/>
                        </a:spcAft>
                        <a:buClr>
                          <a:srgbClr val="3E4043"/>
                        </a:buClr>
                        <a:buSzPct val="100000"/>
                        <a:buFont typeface="Noto Sans Symbols"/>
                        <a:buChar char="∙"/>
                      </a:pPr>
                      <a:r>
                        <a:rPr lang="en-US" sz="900" u="none" strike="noStrike" cap="none" dirty="0">
                          <a:solidFill>
                            <a:schemeClr val="accent5"/>
                          </a:solidFill>
                          <a:latin typeface="Tahoma" panose="020B0604030504040204" pitchFamily="34" charset="0"/>
                          <a:ea typeface="Tahoma" panose="020B0604030504040204" pitchFamily="34" charset="0"/>
                          <a:cs typeface="Tahoma" panose="020B0604030504040204" pitchFamily="34" charset="0"/>
                          <a:sym typeface="Tahoma"/>
                        </a:rPr>
                        <a:t>Assistant </a:t>
                      </a:r>
                      <a:r>
                        <a:rPr lang="en-US" sz="900" u="none" strike="noStrike" cap="none" dirty="0" smtClean="0">
                          <a:solidFill>
                            <a:schemeClr val="accent5"/>
                          </a:solidFill>
                          <a:latin typeface="Tahoma" panose="020B0604030504040204" pitchFamily="34" charset="0"/>
                          <a:ea typeface="Tahoma" panose="020B0604030504040204" pitchFamily="34" charset="0"/>
                          <a:cs typeface="Tahoma" panose="020B0604030504040204" pitchFamily="34" charset="0"/>
                          <a:sym typeface="Tahoma"/>
                        </a:rPr>
                        <a:t>Manager</a:t>
                      </a:r>
                      <a:endParaRPr lang="en-US" sz="900" u="none" strike="noStrike" cap="none" dirty="0">
                        <a:solidFill>
                          <a:schemeClr val="accent5"/>
                        </a:solidFill>
                        <a:latin typeface="Tahoma" panose="020B0604030504040204" pitchFamily="34" charset="0"/>
                        <a:ea typeface="Tahoma" panose="020B0604030504040204" pitchFamily="34" charset="0"/>
                        <a:cs typeface="Tahoma" panose="020B0604030504040204" pitchFamily="34" charset="0"/>
                        <a:sym typeface="Tahoma"/>
                      </a:endParaRPr>
                    </a:p>
                    <a:p>
                      <a:pPr marL="342900" marR="0" lvl="0" indent="-342900" algn="l" rtl="0">
                        <a:lnSpc>
                          <a:spcPct val="115000"/>
                        </a:lnSpc>
                        <a:spcBef>
                          <a:spcPts val="0"/>
                        </a:spcBef>
                        <a:spcAft>
                          <a:spcPts val="0"/>
                        </a:spcAft>
                        <a:buClr>
                          <a:srgbClr val="3E4043"/>
                        </a:buClr>
                        <a:buSzPct val="100000"/>
                        <a:buFont typeface="Noto Sans Symbols"/>
                        <a:buChar char="∙"/>
                      </a:pPr>
                      <a:r>
                        <a:rPr lang="en-US" sz="900" u="none" strike="noStrike" cap="none" dirty="0">
                          <a:solidFill>
                            <a:schemeClr val="accent5"/>
                          </a:solidFill>
                          <a:latin typeface="Tahoma" panose="020B0604030504040204" pitchFamily="34" charset="0"/>
                          <a:ea typeface="Tahoma" panose="020B0604030504040204" pitchFamily="34" charset="0"/>
                          <a:cs typeface="Tahoma" panose="020B0604030504040204" pitchFamily="34" charset="0"/>
                          <a:sym typeface="Tahoma"/>
                        </a:rPr>
                        <a:t>IT Project Manager / Consultant</a:t>
                      </a:r>
                    </a:p>
                    <a:p>
                      <a:pPr marL="0" marR="0" lvl="0" indent="0" algn="l" rtl="0">
                        <a:lnSpc>
                          <a:spcPct val="115000"/>
                        </a:lnSpc>
                        <a:spcBef>
                          <a:spcPts val="0"/>
                        </a:spcBef>
                        <a:spcAft>
                          <a:spcPts val="0"/>
                        </a:spcAft>
                        <a:buClr>
                          <a:schemeClr val="dk1"/>
                        </a:buClr>
                        <a:buSzPct val="25000"/>
                        <a:buFont typeface="Noto Sans Symbols"/>
                        <a:buNone/>
                      </a:pPr>
                      <a:endParaRPr sz="900" u="none" strike="noStrike" cap="none" dirty="0">
                        <a:solidFill>
                          <a:schemeClr val="accent5"/>
                        </a:solidFill>
                        <a:latin typeface="Tahoma" panose="020B0604030504040204" pitchFamily="34" charset="0"/>
                        <a:ea typeface="Tahoma" panose="020B0604030504040204" pitchFamily="34" charset="0"/>
                        <a:cs typeface="Tahoma" panose="020B0604030504040204" pitchFamily="34" charset="0"/>
                        <a:sym typeface="Calibri"/>
                      </a:endParaRPr>
                    </a:p>
                  </a:txBody>
                  <a:tcPr marL="48000" marR="48000" marT="0" marB="0">
                    <a:lnT w="12700" cap="flat" cmpd="sng" algn="ctr">
                      <a:noFill/>
                      <a:prstDash val="lgDash"/>
                      <a:round/>
                      <a:headEnd type="none" w="med" len="med"/>
                      <a:tailEnd type="none" w="med" len="med"/>
                    </a:lnT>
                    <a:lnB w="12700" cap="flat" cmpd="sng" algn="ctr">
                      <a:solidFill>
                        <a:schemeClr val="tx1"/>
                      </a:solidFill>
                      <a:prstDash val="lgDash"/>
                      <a:round/>
                      <a:headEnd type="none" w="med" len="med"/>
                      <a:tailEnd type="none" w="med" len="med"/>
                    </a:lnB>
                  </a:tcPr>
                </a:tc>
                <a:extLst>
                  <a:ext uri="{0D108BD9-81ED-4DB2-BD59-A6C34878D82A}">
                    <a16:rowId xmlns="" xmlns:a16="http://schemas.microsoft.com/office/drawing/2014/main" val="10003"/>
                  </a:ext>
                </a:extLst>
              </a:tr>
              <a:tr h="204442">
                <a:tc>
                  <a:txBody>
                    <a:bodyPr/>
                    <a:lstStyle/>
                    <a:p>
                      <a:pPr marL="0" marR="0" lvl="0" indent="0" algn="l" rtl="0">
                        <a:lnSpc>
                          <a:spcPct val="115000"/>
                        </a:lnSpc>
                        <a:spcBef>
                          <a:spcPts val="0"/>
                        </a:spcBef>
                        <a:spcAft>
                          <a:spcPts val="0"/>
                        </a:spcAft>
                        <a:buSzPct val="25000"/>
                        <a:buNone/>
                      </a:pPr>
                      <a:endParaRPr lang="en-US" sz="900" b="1" u="none" strike="noStrike" cap="none" dirty="0">
                        <a:solidFill>
                          <a:schemeClr val="accent5"/>
                        </a:solidFill>
                        <a:latin typeface="Tahoma" panose="020B0604030504040204" pitchFamily="34" charset="0"/>
                        <a:ea typeface="Tahoma" panose="020B0604030504040204" pitchFamily="34" charset="0"/>
                        <a:cs typeface="Tahoma" panose="020B0604030504040204" pitchFamily="34" charset="0"/>
                        <a:sym typeface="Tahoma"/>
                      </a:endParaRPr>
                    </a:p>
                  </a:txBody>
                  <a:tcPr marL="48000" marR="48000" marT="0" marB="0">
                    <a:lnT w="12700" cap="flat" cmpd="sng" algn="ctr">
                      <a:solidFill>
                        <a:schemeClr val="tx1"/>
                      </a:solidFill>
                      <a:prstDash val="lgDash"/>
                      <a:round/>
                      <a:headEnd type="none" w="med" len="med"/>
                      <a:tailEnd type="none" w="med" len="med"/>
                    </a:lnT>
                  </a:tcPr>
                </a:tc>
                <a:tc>
                  <a:txBody>
                    <a:bodyPr/>
                    <a:lstStyle/>
                    <a:p>
                      <a:pPr marL="342900" marR="0" lvl="0" indent="-342900" algn="l" rtl="0">
                        <a:lnSpc>
                          <a:spcPct val="115000"/>
                        </a:lnSpc>
                        <a:spcBef>
                          <a:spcPts val="0"/>
                        </a:spcBef>
                        <a:spcAft>
                          <a:spcPts val="0"/>
                        </a:spcAft>
                        <a:buClr>
                          <a:srgbClr val="3E4043"/>
                        </a:buClr>
                        <a:buSzPct val="100000"/>
                        <a:buFont typeface="Noto Sans Symbols"/>
                        <a:buChar char="∙"/>
                      </a:pPr>
                      <a:endParaRPr lang="en-US" sz="900" u="none" strike="noStrike" cap="none" dirty="0">
                        <a:solidFill>
                          <a:schemeClr val="accent5"/>
                        </a:solidFill>
                        <a:latin typeface="Tahoma" panose="020B0604030504040204" pitchFamily="34" charset="0"/>
                        <a:ea typeface="Tahoma" panose="020B0604030504040204" pitchFamily="34" charset="0"/>
                        <a:cs typeface="Tahoma" panose="020B0604030504040204" pitchFamily="34" charset="0"/>
                        <a:sym typeface="Tahoma"/>
                      </a:endParaRPr>
                    </a:p>
                  </a:txBody>
                  <a:tcPr marL="48000" marR="48000" marT="0" marB="0">
                    <a:lnT w="12700" cap="flat" cmpd="sng" algn="ctr">
                      <a:solidFill>
                        <a:schemeClr val="tx1"/>
                      </a:solidFill>
                      <a:prstDash val="lgDash"/>
                      <a:round/>
                      <a:headEnd type="none" w="med" len="med"/>
                      <a:tailEnd type="none" w="med" len="med"/>
                    </a:lnT>
                  </a:tcPr>
                </a:tc>
                <a:tc>
                  <a:txBody>
                    <a:bodyPr/>
                    <a:lstStyle/>
                    <a:p>
                      <a:pPr marL="0" marR="0" lvl="0" indent="0" algn="l" rtl="0">
                        <a:lnSpc>
                          <a:spcPct val="115000"/>
                        </a:lnSpc>
                        <a:spcBef>
                          <a:spcPts val="0"/>
                        </a:spcBef>
                        <a:spcAft>
                          <a:spcPts val="0"/>
                        </a:spcAft>
                        <a:buClr>
                          <a:schemeClr val="dk1"/>
                        </a:buClr>
                        <a:buSzPct val="25000"/>
                        <a:buFont typeface="Noto Sans Symbols"/>
                        <a:buNone/>
                      </a:pPr>
                      <a:endParaRPr sz="900" u="none" strike="noStrike" cap="none">
                        <a:solidFill>
                          <a:schemeClr val="accent5"/>
                        </a:solidFill>
                        <a:latin typeface="Tahoma" panose="020B0604030504040204" pitchFamily="34" charset="0"/>
                        <a:ea typeface="Tahoma" panose="020B0604030504040204" pitchFamily="34" charset="0"/>
                        <a:cs typeface="Tahoma" panose="020B0604030504040204" pitchFamily="34" charset="0"/>
                        <a:sym typeface="Calibri"/>
                      </a:endParaRPr>
                    </a:p>
                  </a:txBody>
                  <a:tcPr marL="48000" marR="48000" marT="0" marB="0">
                    <a:lnT w="12700" cap="flat" cmpd="sng" algn="ctr">
                      <a:solidFill>
                        <a:schemeClr val="tx1"/>
                      </a:solidFill>
                      <a:prstDash val="lgDash"/>
                      <a:round/>
                      <a:headEnd type="none" w="med" len="med"/>
                      <a:tailEnd type="none" w="med" len="med"/>
                    </a:lnT>
                  </a:tcPr>
                </a:tc>
                <a:extLst>
                  <a:ext uri="{0D108BD9-81ED-4DB2-BD59-A6C34878D82A}">
                    <a16:rowId xmlns="" xmlns:a16="http://schemas.microsoft.com/office/drawing/2014/main" val="10004"/>
                  </a:ext>
                </a:extLst>
              </a:tr>
              <a:tr h="903007">
                <a:tc>
                  <a:txBody>
                    <a:bodyPr/>
                    <a:lstStyle/>
                    <a:p>
                      <a:pPr marL="0" marR="0" lvl="0" indent="0" algn="l" rtl="0">
                        <a:lnSpc>
                          <a:spcPct val="115000"/>
                        </a:lnSpc>
                        <a:spcBef>
                          <a:spcPts val="0"/>
                        </a:spcBef>
                        <a:spcAft>
                          <a:spcPts val="0"/>
                        </a:spcAft>
                        <a:buSzPct val="25000"/>
                        <a:buNone/>
                      </a:pPr>
                      <a:r>
                        <a:rPr lang="en-US" sz="900" b="1" u="none" strike="noStrike" cap="none" dirty="0">
                          <a:solidFill>
                            <a:schemeClr val="accent5"/>
                          </a:solidFill>
                          <a:latin typeface="Tahoma" panose="020B0604030504040204" pitchFamily="34" charset="0"/>
                          <a:ea typeface="Tahoma" panose="020B0604030504040204" pitchFamily="34" charset="0"/>
                          <a:cs typeface="Tahoma" panose="020B0604030504040204" pitchFamily="34" charset="0"/>
                          <a:sym typeface="Tahoma"/>
                        </a:rPr>
                        <a:t>IT Contact</a:t>
                      </a:r>
                    </a:p>
                    <a:p>
                      <a:pPr marL="0" marR="0" lvl="0" indent="0" algn="l" defTabSz="457200" rtl="0" eaLnBrk="1" fontAlgn="auto" latinLnBrk="0" hangingPunct="1">
                        <a:lnSpc>
                          <a:spcPct val="115000"/>
                        </a:lnSpc>
                        <a:spcBef>
                          <a:spcPts val="0"/>
                        </a:spcBef>
                        <a:spcAft>
                          <a:spcPts val="0"/>
                        </a:spcAft>
                        <a:buClrTx/>
                        <a:buSzPct val="25000"/>
                        <a:buFontTx/>
                        <a:buNone/>
                        <a:tabLst/>
                        <a:defRPr/>
                      </a:pPr>
                      <a:r>
                        <a:rPr lang="en-US" sz="900" b="0" u="none" strike="noStrike" cap="none" dirty="0">
                          <a:solidFill>
                            <a:schemeClr val="accent5"/>
                          </a:solidFill>
                          <a:latin typeface="Tahoma" panose="020B0604030504040204" pitchFamily="34" charset="0"/>
                          <a:ea typeface="Tahoma" panose="020B0604030504040204" pitchFamily="34" charset="0"/>
                          <a:cs typeface="Tahoma" panose="020B0604030504040204" pitchFamily="34" charset="0"/>
                          <a:sym typeface="Tahoma"/>
                        </a:rPr>
                        <a:t>(Approximately </a:t>
                      </a:r>
                      <a:r>
                        <a:rPr lang="en-US" sz="900" b="0" u="none" strike="noStrike" cap="none" dirty="0" smtClean="0">
                          <a:solidFill>
                            <a:schemeClr val="accent5"/>
                          </a:solidFill>
                          <a:latin typeface="Tahoma" panose="020B0604030504040204" pitchFamily="34" charset="0"/>
                          <a:ea typeface="Tahoma" panose="020B0604030504040204" pitchFamily="34" charset="0"/>
                          <a:cs typeface="Tahoma" panose="020B0604030504040204" pitchFamily="34" charset="0"/>
                          <a:sym typeface="Tahoma"/>
                        </a:rPr>
                        <a:t>4-6</a:t>
                      </a:r>
                      <a:r>
                        <a:rPr lang="en-US" sz="900" b="0" u="none" strike="noStrike" cap="none" baseline="0" dirty="0" smtClean="0">
                          <a:solidFill>
                            <a:schemeClr val="accent5"/>
                          </a:solidFill>
                          <a:latin typeface="Tahoma" panose="020B0604030504040204" pitchFamily="34" charset="0"/>
                          <a:ea typeface="Tahoma" panose="020B0604030504040204" pitchFamily="34" charset="0"/>
                          <a:cs typeface="Tahoma" panose="020B0604030504040204" pitchFamily="34" charset="0"/>
                          <a:sym typeface="Tahoma"/>
                        </a:rPr>
                        <a:t> </a:t>
                      </a:r>
                      <a:r>
                        <a:rPr lang="en-US" sz="900" b="0" u="none" strike="noStrike" cap="none" baseline="0" dirty="0">
                          <a:solidFill>
                            <a:schemeClr val="accent5"/>
                          </a:solidFill>
                          <a:latin typeface="Tahoma" panose="020B0604030504040204" pitchFamily="34" charset="0"/>
                          <a:ea typeface="Tahoma" panose="020B0604030504040204" pitchFamily="34" charset="0"/>
                          <a:cs typeface="Tahoma" panose="020B0604030504040204" pitchFamily="34" charset="0"/>
                          <a:sym typeface="Tahoma"/>
                        </a:rPr>
                        <a:t>hours/week)</a:t>
                      </a:r>
                      <a:endParaRPr lang="en-US" sz="900" b="0" u="none" strike="noStrike" cap="none" dirty="0">
                        <a:solidFill>
                          <a:schemeClr val="accent5"/>
                        </a:solidFill>
                        <a:latin typeface="Tahoma" panose="020B0604030504040204" pitchFamily="34" charset="0"/>
                        <a:ea typeface="Tahoma" panose="020B0604030504040204" pitchFamily="34" charset="0"/>
                        <a:cs typeface="Tahoma" panose="020B0604030504040204" pitchFamily="34" charset="0"/>
                        <a:sym typeface="Tahoma"/>
                      </a:endParaRPr>
                    </a:p>
                    <a:p>
                      <a:pPr marL="0" marR="0" lvl="0" indent="0" algn="l" rtl="0">
                        <a:lnSpc>
                          <a:spcPct val="115000"/>
                        </a:lnSpc>
                        <a:spcBef>
                          <a:spcPts val="0"/>
                        </a:spcBef>
                        <a:spcAft>
                          <a:spcPts val="0"/>
                        </a:spcAft>
                        <a:buSzPct val="25000"/>
                        <a:buNone/>
                      </a:pPr>
                      <a:endParaRPr lang="en-US" sz="900" b="1" u="none" strike="noStrike" cap="none" dirty="0">
                        <a:solidFill>
                          <a:schemeClr val="accent5"/>
                        </a:solidFill>
                        <a:latin typeface="Tahoma" panose="020B0604030504040204" pitchFamily="34" charset="0"/>
                        <a:ea typeface="Tahoma" panose="020B0604030504040204" pitchFamily="34" charset="0"/>
                        <a:cs typeface="Tahoma" panose="020B0604030504040204" pitchFamily="34" charset="0"/>
                        <a:sym typeface="Tahoma"/>
                      </a:endParaRPr>
                    </a:p>
                  </a:txBody>
                  <a:tcPr marL="48000" marR="48000" marT="0" marB="0">
                    <a:lnB w="12700" cap="flat" cmpd="sng" algn="ctr">
                      <a:solidFill>
                        <a:schemeClr val="tx1"/>
                      </a:solidFill>
                      <a:prstDash val="lgDash"/>
                      <a:round/>
                      <a:headEnd type="none" w="med" len="med"/>
                      <a:tailEnd type="none" w="med" len="med"/>
                    </a:lnB>
                  </a:tcPr>
                </a:tc>
                <a:tc>
                  <a:txBody>
                    <a:bodyPr/>
                    <a:lstStyle/>
                    <a:p>
                      <a:pPr marL="342900" marR="0" lvl="0" indent="-342900" algn="l" rtl="0">
                        <a:lnSpc>
                          <a:spcPct val="115000"/>
                        </a:lnSpc>
                        <a:spcBef>
                          <a:spcPts val="0"/>
                        </a:spcBef>
                        <a:spcAft>
                          <a:spcPts val="0"/>
                        </a:spcAft>
                        <a:buClr>
                          <a:srgbClr val="3E4043"/>
                        </a:buClr>
                        <a:buSzPct val="100000"/>
                        <a:buFont typeface="Noto Sans Symbols"/>
                        <a:buChar char="∙"/>
                      </a:pPr>
                      <a:r>
                        <a:rPr lang="en-US" sz="900" u="none" strike="noStrike" cap="none" dirty="0" smtClean="0">
                          <a:solidFill>
                            <a:schemeClr val="accent5"/>
                          </a:solidFill>
                          <a:latin typeface="Tahoma" panose="020B0604030504040204" pitchFamily="34" charset="0"/>
                          <a:ea typeface="Tahoma" panose="020B0604030504040204" pitchFamily="34" charset="0"/>
                          <a:cs typeface="Tahoma" panose="020B0604030504040204" pitchFamily="34" charset="0"/>
                          <a:sym typeface="Tahoma"/>
                        </a:rPr>
                        <a:t>Email </a:t>
                      </a:r>
                      <a:r>
                        <a:rPr lang="en-US" sz="900" u="none" strike="noStrike" cap="none" dirty="0">
                          <a:solidFill>
                            <a:schemeClr val="accent5"/>
                          </a:solidFill>
                          <a:latin typeface="Tahoma" panose="020B0604030504040204" pitchFamily="34" charset="0"/>
                          <a:ea typeface="Tahoma" panose="020B0604030504040204" pitchFamily="34" charset="0"/>
                          <a:cs typeface="Tahoma" panose="020B0604030504040204" pitchFamily="34" charset="0"/>
                          <a:sym typeface="Tahoma"/>
                        </a:rPr>
                        <a:t>questions / </a:t>
                      </a:r>
                      <a:r>
                        <a:rPr lang="en-US" sz="900" u="none" strike="noStrike" cap="none" dirty="0" smtClean="0">
                          <a:solidFill>
                            <a:schemeClr val="accent5"/>
                          </a:solidFill>
                          <a:latin typeface="Tahoma" panose="020B0604030504040204" pitchFamily="34" charset="0"/>
                          <a:ea typeface="Tahoma" panose="020B0604030504040204" pitchFamily="34" charset="0"/>
                          <a:cs typeface="Tahoma" panose="020B0604030504040204" pitchFamily="34" charset="0"/>
                          <a:sym typeface="Tahoma"/>
                        </a:rPr>
                        <a:t>setup</a:t>
                      </a:r>
                    </a:p>
                    <a:p>
                      <a:pPr marL="342900" marR="0" lvl="0" indent="-342900" algn="l" rtl="0">
                        <a:lnSpc>
                          <a:spcPct val="115000"/>
                        </a:lnSpc>
                        <a:spcBef>
                          <a:spcPts val="0"/>
                        </a:spcBef>
                        <a:spcAft>
                          <a:spcPts val="0"/>
                        </a:spcAft>
                        <a:buClr>
                          <a:srgbClr val="3E4043"/>
                        </a:buClr>
                        <a:buSzPct val="100000"/>
                        <a:buFont typeface="Noto Sans Symbols"/>
                        <a:buChar char="∙"/>
                      </a:pPr>
                      <a:r>
                        <a:rPr lang="en-US" sz="900" u="none" strike="noStrike" cap="none" dirty="0" smtClean="0">
                          <a:solidFill>
                            <a:schemeClr val="accent5"/>
                          </a:solidFill>
                          <a:latin typeface="Tahoma" panose="020B0604030504040204" pitchFamily="34" charset="0"/>
                          <a:ea typeface="Tahoma" panose="020B0604030504040204" pitchFamily="34" charset="0"/>
                          <a:cs typeface="Tahoma" panose="020B0604030504040204" pitchFamily="34" charset="0"/>
                          <a:sym typeface="Tahoma"/>
                        </a:rPr>
                        <a:t>DNS Set-Up</a:t>
                      </a:r>
                    </a:p>
                    <a:p>
                      <a:pPr marL="342900" marR="0" lvl="0" indent="-342900" algn="l" rtl="0">
                        <a:lnSpc>
                          <a:spcPct val="115000"/>
                        </a:lnSpc>
                        <a:spcBef>
                          <a:spcPts val="0"/>
                        </a:spcBef>
                        <a:spcAft>
                          <a:spcPts val="0"/>
                        </a:spcAft>
                        <a:buClr>
                          <a:srgbClr val="3E4043"/>
                        </a:buClr>
                        <a:buSzPct val="100000"/>
                        <a:buFont typeface="Noto Sans Symbols"/>
                        <a:buChar char="∙"/>
                      </a:pPr>
                      <a:r>
                        <a:rPr lang="en-US" sz="900" u="none" strike="noStrike" cap="none" dirty="0" smtClean="0">
                          <a:solidFill>
                            <a:schemeClr val="accent5"/>
                          </a:solidFill>
                          <a:latin typeface="Tahoma" panose="020B0604030504040204" pitchFamily="34" charset="0"/>
                          <a:ea typeface="Tahoma" panose="020B0604030504040204" pitchFamily="34" charset="0"/>
                          <a:cs typeface="Tahoma" panose="020B0604030504040204" pitchFamily="34" charset="0"/>
                          <a:sym typeface="Tahoma"/>
                        </a:rPr>
                        <a:t>Possible SSL configuration</a:t>
                      </a:r>
                    </a:p>
                    <a:p>
                      <a:pPr marL="342900" marR="0" lvl="0" indent="-342900" algn="l" rtl="0">
                        <a:lnSpc>
                          <a:spcPct val="115000"/>
                        </a:lnSpc>
                        <a:spcBef>
                          <a:spcPts val="0"/>
                        </a:spcBef>
                        <a:spcAft>
                          <a:spcPts val="0"/>
                        </a:spcAft>
                        <a:buClr>
                          <a:srgbClr val="3E4043"/>
                        </a:buClr>
                        <a:buSzPct val="100000"/>
                        <a:buFont typeface="Noto Sans Symbols"/>
                        <a:buChar char="∙"/>
                      </a:pPr>
                      <a:r>
                        <a:rPr lang="en-US" sz="900" u="none" strike="noStrike" cap="none" dirty="0" smtClean="0">
                          <a:solidFill>
                            <a:schemeClr val="accent5"/>
                          </a:solidFill>
                          <a:latin typeface="Tahoma" panose="020B0604030504040204" pitchFamily="34" charset="0"/>
                          <a:ea typeface="Tahoma" panose="020B0604030504040204" pitchFamily="34" charset="0"/>
                          <a:cs typeface="Tahoma" panose="020B0604030504040204" pitchFamily="34" charset="0"/>
                          <a:sym typeface="Tahoma"/>
                        </a:rPr>
                        <a:t>Possible integrations</a:t>
                      </a:r>
                      <a:endParaRPr lang="en-US" sz="900" u="none" strike="noStrike" cap="none" dirty="0">
                        <a:solidFill>
                          <a:schemeClr val="accent5"/>
                        </a:solidFill>
                        <a:latin typeface="Tahoma" panose="020B0604030504040204" pitchFamily="34" charset="0"/>
                        <a:ea typeface="Tahoma" panose="020B0604030504040204" pitchFamily="34" charset="0"/>
                        <a:cs typeface="Tahoma" panose="020B0604030504040204" pitchFamily="34" charset="0"/>
                        <a:sym typeface="Tahoma"/>
                      </a:endParaRPr>
                    </a:p>
                    <a:p>
                      <a:pPr marL="0" marR="0" lvl="0" indent="0" algn="l" rtl="0">
                        <a:lnSpc>
                          <a:spcPct val="115000"/>
                        </a:lnSpc>
                        <a:spcBef>
                          <a:spcPts val="0"/>
                        </a:spcBef>
                        <a:spcAft>
                          <a:spcPts val="0"/>
                        </a:spcAft>
                        <a:buClr>
                          <a:schemeClr val="dk1"/>
                        </a:buClr>
                        <a:buSzPct val="25000"/>
                        <a:buFont typeface="Noto Sans Symbols"/>
                        <a:buNone/>
                      </a:pPr>
                      <a:endParaRPr sz="900" u="none" strike="noStrike" cap="none" dirty="0">
                        <a:solidFill>
                          <a:schemeClr val="accent5"/>
                        </a:solidFill>
                        <a:latin typeface="Tahoma" panose="020B0604030504040204" pitchFamily="34" charset="0"/>
                        <a:ea typeface="Tahoma" panose="020B0604030504040204" pitchFamily="34" charset="0"/>
                        <a:cs typeface="Tahoma" panose="020B0604030504040204" pitchFamily="34" charset="0"/>
                        <a:sym typeface="Calibri"/>
                      </a:endParaRPr>
                    </a:p>
                  </a:txBody>
                  <a:tcPr marL="48000" marR="48000" marT="0" marB="0">
                    <a:lnB w="12700" cap="flat" cmpd="sng" algn="ctr">
                      <a:solidFill>
                        <a:schemeClr val="tx1"/>
                      </a:solidFill>
                      <a:prstDash val="lgDash"/>
                      <a:round/>
                      <a:headEnd type="none" w="med" len="med"/>
                      <a:tailEnd type="none" w="med" len="med"/>
                    </a:lnB>
                  </a:tcPr>
                </a:tc>
                <a:tc>
                  <a:txBody>
                    <a:bodyPr/>
                    <a:lstStyle/>
                    <a:p>
                      <a:pPr marL="342900" marR="0" lvl="0" indent="-342900" algn="l" rtl="0">
                        <a:lnSpc>
                          <a:spcPct val="115000"/>
                        </a:lnSpc>
                        <a:spcBef>
                          <a:spcPts val="0"/>
                        </a:spcBef>
                        <a:spcAft>
                          <a:spcPts val="0"/>
                        </a:spcAft>
                        <a:buClr>
                          <a:srgbClr val="3E4043"/>
                        </a:buClr>
                        <a:buSzPct val="100000"/>
                        <a:buFont typeface="Noto Sans Symbols"/>
                        <a:buChar char="∙"/>
                      </a:pPr>
                      <a:r>
                        <a:rPr lang="en-US" sz="900" u="none" strike="noStrike" cap="none" dirty="0">
                          <a:solidFill>
                            <a:schemeClr val="accent5"/>
                          </a:solidFill>
                          <a:latin typeface="Tahoma" panose="020B0604030504040204" pitchFamily="34" charset="0"/>
                          <a:ea typeface="Tahoma" panose="020B0604030504040204" pitchFamily="34" charset="0"/>
                          <a:cs typeface="Tahoma" panose="020B0604030504040204" pitchFamily="34" charset="0"/>
                          <a:sym typeface="Tahoma"/>
                        </a:rPr>
                        <a:t>IT Director</a:t>
                      </a:r>
                    </a:p>
                    <a:p>
                      <a:pPr marL="342900" marR="0" lvl="0" indent="-342900" algn="l" rtl="0">
                        <a:lnSpc>
                          <a:spcPct val="115000"/>
                        </a:lnSpc>
                        <a:spcBef>
                          <a:spcPts val="0"/>
                        </a:spcBef>
                        <a:spcAft>
                          <a:spcPts val="0"/>
                        </a:spcAft>
                        <a:buClr>
                          <a:srgbClr val="3E4043"/>
                        </a:buClr>
                        <a:buSzPct val="100000"/>
                        <a:buFont typeface="Noto Sans Symbols"/>
                        <a:buChar char="∙"/>
                      </a:pPr>
                      <a:r>
                        <a:rPr lang="en-US" sz="900" u="none" strike="noStrike" cap="none" dirty="0">
                          <a:solidFill>
                            <a:schemeClr val="accent5"/>
                          </a:solidFill>
                          <a:latin typeface="Tahoma" panose="020B0604030504040204" pitchFamily="34" charset="0"/>
                          <a:ea typeface="Tahoma" panose="020B0604030504040204" pitchFamily="34" charset="0"/>
                          <a:cs typeface="Tahoma" panose="020B0604030504040204" pitchFamily="34" charset="0"/>
                          <a:sym typeface="Tahoma"/>
                        </a:rPr>
                        <a:t>Webmaster</a:t>
                      </a:r>
                    </a:p>
                  </a:txBody>
                  <a:tcPr marL="48000" marR="48000" marT="0" marB="0">
                    <a:lnB w="12700" cap="flat" cmpd="sng" algn="ctr">
                      <a:solidFill>
                        <a:schemeClr val="tx1"/>
                      </a:solidFill>
                      <a:prstDash val="lgDash"/>
                      <a:round/>
                      <a:headEnd type="none" w="med" len="med"/>
                      <a:tailEnd type="none" w="med" len="med"/>
                    </a:lnB>
                  </a:tcPr>
                </a:tc>
                <a:extLst>
                  <a:ext uri="{0D108BD9-81ED-4DB2-BD59-A6C34878D82A}">
                    <a16:rowId xmlns="" xmlns:a16="http://schemas.microsoft.com/office/drawing/2014/main" val="10005"/>
                  </a:ext>
                </a:extLst>
              </a:tr>
              <a:tr h="151990">
                <a:tc>
                  <a:txBody>
                    <a:bodyPr/>
                    <a:lstStyle/>
                    <a:p>
                      <a:pPr marL="0" marR="0" lvl="0" indent="0" algn="l" rtl="0">
                        <a:lnSpc>
                          <a:spcPct val="115000"/>
                        </a:lnSpc>
                        <a:spcBef>
                          <a:spcPts val="0"/>
                        </a:spcBef>
                        <a:spcAft>
                          <a:spcPts val="0"/>
                        </a:spcAft>
                        <a:buSzPct val="25000"/>
                        <a:buNone/>
                      </a:pPr>
                      <a:endParaRPr lang="en-US" sz="900" b="1" u="none" strike="noStrike" cap="none">
                        <a:solidFill>
                          <a:schemeClr val="accent5"/>
                        </a:solidFill>
                        <a:latin typeface="Tahoma" panose="020B0604030504040204" pitchFamily="34" charset="0"/>
                        <a:ea typeface="Tahoma" panose="020B0604030504040204" pitchFamily="34" charset="0"/>
                        <a:cs typeface="Tahoma" panose="020B0604030504040204" pitchFamily="34" charset="0"/>
                        <a:sym typeface="Tahoma"/>
                      </a:endParaRPr>
                    </a:p>
                  </a:txBody>
                  <a:tcPr marL="48000" marR="48000" marT="0" marB="0">
                    <a:lnT w="12700" cap="flat" cmpd="sng" algn="ctr">
                      <a:solidFill>
                        <a:schemeClr val="tx1"/>
                      </a:solidFill>
                      <a:prstDash val="lgDash"/>
                      <a:round/>
                      <a:headEnd type="none" w="med" len="med"/>
                      <a:tailEnd type="none" w="med" len="med"/>
                    </a:lnT>
                  </a:tcPr>
                </a:tc>
                <a:tc>
                  <a:txBody>
                    <a:bodyPr/>
                    <a:lstStyle/>
                    <a:p>
                      <a:pPr marL="0" marR="0" lvl="0" indent="0" algn="l" rtl="0">
                        <a:lnSpc>
                          <a:spcPct val="115000"/>
                        </a:lnSpc>
                        <a:spcBef>
                          <a:spcPts val="0"/>
                        </a:spcBef>
                        <a:spcAft>
                          <a:spcPts val="0"/>
                        </a:spcAft>
                        <a:buClr>
                          <a:schemeClr val="dk1"/>
                        </a:buClr>
                        <a:buSzPct val="25000"/>
                        <a:buFont typeface="Noto Sans Symbols"/>
                        <a:buNone/>
                      </a:pPr>
                      <a:endParaRPr sz="900" u="none" strike="noStrike" cap="none" dirty="0">
                        <a:solidFill>
                          <a:schemeClr val="accent5"/>
                        </a:solidFill>
                        <a:latin typeface="Tahoma" panose="020B0604030504040204" pitchFamily="34" charset="0"/>
                        <a:ea typeface="Tahoma" panose="020B0604030504040204" pitchFamily="34" charset="0"/>
                        <a:cs typeface="Tahoma" panose="020B0604030504040204" pitchFamily="34" charset="0"/>
                        <a:sym typeface="Calibri"/>
                      </a:endParaRPr>
                    </a:p>
                  </a:txBody>
                  <a:tcPr marL="48000" marR="48000" marT="0" marB="0">
                    <a:lnT w="12700" cap="flat" cmpd="sng" algn="ctr">
                      <a:solidFill>
                        <a:schemeClr val="tx1"/>
                      </a:solidFill>
                      <a:prstDash val="lgDash"/>
                      <a:round/>
                      <a:headEnd type="none" w="med" len="med"/>
                      <a:tailEnd type="none" w="med" len="med"/>
                    </a:lnT>
                  </a:tcPr>
                </a:tc>
                <a:tc>
                  <a:txBody>
                    <a:bodyPr/>
                    <a:lstStyle/>
                    <a:p>
                      <a:pPr marL="342900" marR="0" lvl="0" indent="-342900" algn="l" rtl="0">
                        <a:lnSpc>
                          <a:spcPct val="115000"/>
                        </a:lnSpc>
                        <a:spcBef>
                          <a:spcPts val="0"/>
                        </a:spcBef>
                        <a:spcAft>
                          <a:spcPts val="0"/>
                        </a:spcAft>
                        <a:buClr>
                          <a:srgbClr val="3E4043"/>
                        </a:buClr>
                        <a:buSzPct val="100000"/>
                        <a:buFont typeface="Noto Sans Symbols"/>
                        <a:buChar char="∙"/>
                      </a:pPr>
                      <a:endParaRPr lang="en-US" sz="900" u="none" strike="noStrike" cap="none" dirty="0">
                        <a:solidFill>
                          <a:schemeClr val="accent5"/>
                        </a:solidFill>
                        <a:latin typeface="Tahoma" panose="020B0604030504040204" pitchFamily="34" charset="0"/>
                        <a:ea typeface="Tahoma" panose="020B0604030504040204" pitchFamily="34" charset="0"/>
                        <a:cs typeface="Tahoma" panose="020B0604030504040204" pitchFamily="34" charset="0"/>
                        <a:sym typeface="Tahoma"/>
                      </a:endParaRPr>
                    </a:p>
                  </a:txBody>
                  <a:tcPr marL="48000" marR="48000" marT="0" marB="0">
                    <a:lnT w="12700" cap="flat" cmpd="sng" algn="ctr">
                      <a:solidFill>
                        <a:schemeClr val="tx1"/>
                      </a:solidFill>
                      <a:prstDash val="lgDash"/>
                      <a:round/>
                      <a:headEnd type="none" w="med" len="med"/>
                      <a:tailEnd type="none" w="med" len="med"/>
                    </a:lnT>
                  </a:tcPr>
                </a:tc>
                <a:extLst>
                  <a:ext uri="{0D108BD9-81ED-4DB2-BD59-A6C34878D82A}">
                    <a16:rowId xmlns="" xmlns:a16="http://schemas.microsoft.com/office/drawing/2014/main" val="10006"/>
                  </a:ext>
                </a:extLst>
              </a:tr>
              <a:tr h="751017">
                <a:tc>
                  <a:txBody>
                    <a:bodyPr/>
                    <a:lstStyle/>
                    <a:p>
                      <a:pPr marL="0" marR="0" lvl="0" indent="0" algn="l" rtl="0">
                        <a:lnSpc>
                          <a:spcPct val="115000"/>
                        </a:lnSpc>
                        <a:spcBef>
                          <a:spcPts val="0"/>
                        </a:spcBef>
                        <a:spcAft>
                          <a:spcPts val="0"/>
                        </a:spcAft>
                        <a:buSzPct val="25000"/>
                        <a:buNone/>
                      </a:pPr>
                      <a:r>
                        <a:rPr lang="en-US" sz="900" b="1" u="none" strike="noStrike" cap="none" dirty="0">
                          <a:solidFill>
                            <a:schemeClr val="accent5"/>
                          </a:solidFill>
                          <a:latin typeface="Tahoma" panose="020B0604030504040204" pitchFamily="34" charset="0"/>
                          <a:ea typeface="Tahoma" panose="020B0604030504040204" pitchFamily="34" charset="0"/>
                          <a:cs typeface="Tahoma" panose="020B0604030504040204" pitchFamily="34" charset="0"/>
                          <a:sym typeface="Tahoma"/>
                        </a:rPr>
                        <a:t>Content </a:t>
                      </a:r>
                      <a:r>
                        <a:rPr lang="en-US" sz="900" b="1" u="none" strike="noStrike" cap="none" dirty="0" smtClean="0">
                          <a:solidFill>
                            <a:schemeClr val="accent5"/>
                          </a:solidFill>
                          <a:latin typeface="Tahoma" panose="020B0604030504040204" pitchFamily="34" charset="0"/>
                          <a:ea typeface="Tahoma" panose="020B0604030504040204" pitchFamily="34" charset="0"/>
                          <a:cs typeface="Tahoma" panose="020B0604030504040204" pitchFamily="34" charset="0"/>
                          <a:sym typeface="Tahoma"/>
                        </a:rPr>
                        <a:t>Contributors</a:t>
                      </a:r>
                    </a:p>
                    <a:p>
                      <a:pPr marL="0" marR="0" lvl="0" indent="0" algn="l" rtl="0">
                        <a:lnSpc>
                          <a:spcPct val="115000"/>
                        </a:lnSpc>
                        <a:spcBef>
                          <a:spcPts val="0"/>
                        </a:spcBef>
                        <a:spcAft>
                          <a:spcPts val="0"/>
                        </a:spcAft>
                        <a:buSzPct val="25000"/>
                        <a:buNone/>
                      </a:pPr>
                      <a:r>
                        <a:rPr lang="en-US" sz="900" b="0" u="none" strike="noStrike" cap="none" dirty="0" smtClean="0">
                          <a:solidFill>
                            <a:schemeClr val="accent5"/>
                          </a:solidFill>
                          <a:latin typeface="Tahoma" panose="020B0604030504040204" pitchFamily="34" charset="0"/>
                          <a:ea typeface="Tahoma" panose="020B0604030504040204" pitchFamily="34" charset="0"/>
                          <a:cs typeface="Tahoma" panose="020B0604030504040204" pitchFamily="34" charset="0"/>
                          <a:sym typeface="Tahoma"/>
                        </a:rPr>
                        <a:t>(Approximately 5-8</a:t>
                      </a:r>
                      <a:r>
                        <a:rPr lang="en-US" sz="900" b="0" u="none" strike="noStrike" cap="none" baseline="0" dirty="0" smtClean="0">
                          <a:solidFill>
                            <a:schemeClr val="accent5"/>
                          </a:solidFill>
                          <a:latin typeface="Tahoma" panose="020B0604030504040204" pitchFamily="34" charset="0"/>
                          <a:ea typeface="Tahoma" panose="020B0604030504040204" pitchFamily="34" charset="0"/>
                          <a:cs typeface="Tahoma" panose="020B0604030504040204" pitchFamily="34" charset="0"/>
                          <a:sym typeface="Tahoma"/>
                        </a:rPr>
                        <a:t> </a:t>
                      </a:r>
                      <a:r>
                        <a:rPr lang="en-US" sz="900" b="0" u="none" strike="noStrike" cap="none" baseline="0" dirty="0">
                          <a:solidFill>
                            <a:schemeClr val="accent5"/>
                          </a:solidFill>
                          <a:latin typeface="Tahoma" panose="020B0604030504040204" pitchFamily="34" charset="0"/>
                          <a:ea typeface="Tahoma" panose="020B0604030504040204" pitchFamily="34" charset="0"/>
                          <a:cs typeface="Tahoma" panose="020B0604030504040204" pitchFamily="34" charset="0"/>
                          <a:sym typeface="Tahoma"/>
                        </a:rPr>
                        <a:t>hours/week)</a:t>
                      </a:r>
                      <a:endParaRPr lang="en-US" sz="900" b="0" u="none" strike="noStrike" cap="none" dirty="0">
                        <a:solidFill>
                          <a:schemeClr val="accent5"/>
                        </a:solidFill>
                        <a:latin typeface="Tahoma" panose="020B0604030504040204" pitchFamily="34" charset="0"/>
                        <a:ea typeface="Tahoma" panose="020B0604030504040204" pitchFamily="34" charset="0"/>
                        <a:cs typeface="Tahoma" panose="020B0604030504040204" pitchFamily="34" charset="0"/>
                        <a:sym typeface="Tahoma"/>
                      </a:endParaRPr>
                    </a:p>
                    <a:p>
                      <a:pPr marL="0" marR="0" lvl="0" indent="0" algn="l" rtl="0">
                        <a:lnSpc>
                          <a:spcPct val="115000"/>
                        </a:lnSpc>
                        <a:spcBef>
                          <a:spcPts val="0"/>
                        </a:spcBef>
                        <a:spcAft>
                          <a:spcPts val="0"/>
                        </a:spcAft>
                        <a:buSzPct val="25000"/>
                        <a:buNone/>
                      </a:pPr>
                      <a:endParaRPr lang="en-US" sz="900" b="1" u="none" strike="noStrike" cap="none" dirty="0">
                        <a:solidFill>
                          <a:schemeClr val="accent5"/>
                        </a:solidFill>
                        <a:latin typeface="Tahoma" panose="020B0604030504040204" pitchFamily="34" charset="0"/>
                        <a:ea typeface="Tahoma" panose="020B0604030504040204" pitchFamily="34" charset="0"/>
                        <a:cs typeface="Tahoma" panose="020B0604030504040204" pitchFamily="34" charset="0"/>
                        <a:sym typeface="Tahoma"/>
                      </a:endParaRPr>
                    </a:p>
                  </a:txBody>
                  <a:tcPr marL="48000" marR="48000" marT="0" marB="0">
                    <a:lnB w="12700" cap="flat" cmpd="sng" algn="ctr">
                      <a:solidFill>
                        <a:schemeClr val="tx1"/>
                      </a:solidFill>
                      <a:prstDash val="lgDash"/>
                      <a:round/>
                      <a:headEnd type="none" w="med" len="med"/>
                      <a:tailEnd type="none" w="med" len="med"/>
                    </a:lnB>
                  </a:tcPr>
                </a:tc>
                <a:tc>
                  <a:txBody>
                    <a:bodyPr/>
                    <a:lstStyle/>
                    <a:p>
                      <a:pPr marL="342900" marR="0" lvl="0" indent="-342900" algn="l" rtl="0">
                        <a:lnSpc>
                          <a:spcPct val="115000"/>
                        </a:lnSpc>
                        <a:spcBef>
                          <a:spcPts val="0"/>
                        </a:spcBef>
                        <a:spcAft>
                          <a:spcPts val="0"/>
                        </a:spcAft>
                        <a:buClr>
                          <a:srgbClr val="3E4043"/>
                        </a:buClr>
                        <a:buSzPct val="100000"/>
                        <a:buFont typeface="Noto Sans Symbols"/>
                        <a:buChar char="∙"/>
                      </a:pPr>
                      <a:r>
                        <a:rPr lang="en-US" sz="900" u="none" strike="noStrike" cap="none" baseline="0" dirty="0" smtClean="0">
                          <a:solidFill>
                            <a:schemeClr val="accent5"/>
                          </a:solidFill>
                          <a:latin typeface="Tahoma" panose="020B0604030504040204" pitchFamily="34" charset="0"/>
                          <a:ea typeface="Tahoma" panose="020B0604030504040204" pitchFamily="34" charset="0"/>
                          <a:cs typeface="Tahoma" panose="020B0604030504040204" pitchFamily="34" charset="0"/>
                          <a:sym typeface="Tahoma"/>
                        </a:rPr>
                        <a:t>Migrating content to the website which is not covered by Vision</a:t>
                      </a:r>
                    </a:p>
                    <a:p>
                      <a:pPr marL="342900" marR="0" lvl="0" indent="-342900" algn="l" rtl="0">
                        <a:lnSpc>
                          <a:spcPct val="115000"/>
                        </a:lnSpc>
                        <a:spcBef>
                          <a:spcPts val="0"/>
                        </a:spcBef>
                        <a:spcAft>
                          <a:spcPts val="0"/>
                        </a:spcAft>
                        <a:buClr>
                          <a:srgbClr val="3E4043"/>
                        </a:buClr>
                        <a:buSzPct val="100000"/>
                        <a:buFont typeface="Noto Sans Symbols"/>
                        <a:buChar char="∙"/>
                      </a:pPr>
                      <a:r>
                        <a:rPr lang="en-US" sz="900" u="none" strike="noStrike" cap="none" baseline="0" dirty="0" smtClean="0">
                          <a:solidFill>
                            <a:schemeClr val="accent5"/>
                          </a:solidFill>
                          <a:latin typeface="Tahoma" panose="020B0604030504040204" pitchFamily="34" charset="0"/>
                          <a:ea typeface="Tahoma" panose="020B0604030504040204" pitchFamily="34" charset="0"/>
                          <a:cs typeface="Tahoma" panose="020B0604030504040204" pitchFamily="34" charset="0"/>
                          <a:sym typeface="Tahoma"/>
                        </a:rPr>
                        <a:t>Reviewing previously migrated content</a:t>
                      </a:r>
                      <a:endParaRPr lang="en-US" sz="900" u="none" strike="noStrike" cap="none" dirty="0" smtClean="0">
                        <a:solidFill>
                          <a:schemeClr val="accent5"/>
                        </a:solidFill>
                        <a:latin typeface="Tahoma" panose="020B0604030504040204" pitchFamily="34" charset="0"/>
                        <a:ea typeface="Tahoma" panose="020B0604030504040204" pitchFamily="34" charset="0"/>
                        <a:cs typeface="Tahoma" panose="020B0604030504040204" pitchFamily="34" charset="0"/>
                        <a:sym typeface="Tahoma"/>
                      </a:endParaRPr>
                    </a:p>
                    <a:p>
                      <a:pPr marL="0" marR="0" lvl="0" indent="0" algn="l" rtl="0">
                        <a:lnSpc>
                          <a:spcPct val="115000"/>
                        </a:lnSpc>
                        <a:spcBef>
                          <a:spcPts val="0"/>
                        </a:spcBef>
                        <a:spcAft>
                          <a:spcPts val="0"/>
                        </a:spcAft>
                        <a:buClr>
                          <a:schemeClr val="dk1"/>
                        </a:buClr>
                        <a:buSzPct val="25000"/>
                        <a:buFont typeface="Noto Sans Symbols"/>
                        <a:buNone/>
                      </a:pPr>
                      <a:endParaRPr sz="900" u="none" strike="noStrike" cap="none" dirty="0">
                        <a:solidFill>
                          <a:schemeClr val="accent5"/>
                        </a:solidFill>
                        <a:latin typeface="Tahoma" panose="020B0604030504040204" pitchFamily="34" charset="0"/>
                        <a:ea typeface="Tahoma" panose="020B0604030504040204" pitchFamily="34" charset="0"/>
                        <a:cs typeface="Tahoma" panose="020B0604030504040204" pitchFamily="34" charset="0"/>
                        <a:sym typeface="Calibri"/>
                      </a:endParaRPr>
                    </a:p>
                  </a:txBody>
                  <a:tcPr marL="48000" marR="48000" marT="0" marB="0">
                    <a:lnB w="12700" cap="flat" cmpd="sng" algn="ctr">
                      <a:solidFill>
                        <a:schemeClr val="tx1"/>
                      </a:solidFill>
                      <a:prstDash val="lgDash"/>
                      <a:round/>
                      <a:headEnd type="none" w="med" len="med"/>
                      <a:tailEnd type="none" w="med" len="med"/>
                    </a:lnB>
                  </a:tcPr>
                </a:tc>
                <a:tc>
                  <a:txBody>
                    <a:bodyPr/>
                    <a:lstStyle/>
                    <a:p>
                      <a:pPr marL="342900" marR="0" lvl="0" indent="-342900" algn="l" rtl="0">
                        <a:lnSpc>
                          <a:spcPct val="115000"/>
                        </a:lnSpc>
                        <a:spcBef>
                          <a:spcPts val="0"/>
                        </a:spcBef>
                        <a:spcAft>
                          <a:spcPts val="0"/>
                        </a:spcAft>
                        <a:buClr>
                          <a:srgbClr val="3E4043"/>
                        </a:buClr>
                        <a:buSzPct val="100000"/>
                        <a:buFont typeface="Noto Sans Symbols"/>
                        <a:buChar char="∙"/>
                      </a:pPr>
                      <a:r>
                        <a:rPr lang="en-US" sz="900" u="none" strike="noStrike" cap="none" dirty="0" smtClean="0">
                          <a:solidFill>
                            <a:schemeClr val="accent5"/>
                          </a:solidFill>
                          <a:latin typeface="Tahoma" panose="020B0604030504040204" pitchFamily="34" charset="0"/>
                          <a:ea typeface="Tahoma" panose="020B0604030504040204" pitchFamily="34" charset="0"/>
                          <a:cs typeface="Tahoma" panose="020B0604030504040204" pitchFamily="34" charset="0"/>
                          <a:sym typeface="Tahoma"/>
                        </a:rPr>
                        <a:t>Communications</a:t>
                      </a:r>
                      <a:r>
                        <a:rPr lang="en-US" sz="900" u="none" strike="noStrike" cap="none" baseline="0" dirty="0" smtClean="0">
                          <a:solidFill>
                            <a:schemeClr val="accent5"/>
                          </a:solidFill>
                          <a:latin typeface="Tahoma" panose="020B0604030504040204" pitchFamily="34" charset="0"/>
                          <a:ea typeface="Tahoma" panose="020B0604030504040204" pitchFamily="34" charset="0"/>
                          <a:cs typeface="Tahoma" panose="020B0604030504040204" pitchFamily="34" charset="0"/>
                          <a:sym typeface="Tahoma"/>
                        </a:rPr>
                        <a:t> Coordinator</a:t>
                      </a:r>
                      <a:endParaRPr lang="en-US" sz="900" u="none" strike="noStrike" cap="none" dirty="0" smtClean="0">
                        <a:solidFill>
                          <a:schemeClr val="accent5"/>
                        </a:solidFill>
                        <a:latin typeface="Tahoma" panose="020B0604030504040204" pitchFamily="34" charset="0"/>
                        <a:ea typeface="Tahoma" panose="020B0604030504040204" pitchFamily="34" charset="0"/>
                        <a:cs typeface="Tahoma" panose="020B0604030504040204" pitchFamily="34" charset="0"/>
                        <a:sym typeface="Tahoma"/>
                      </a:endParaRPr>
                    </a:p>
                    <a:p>
                      <a:pPr marL="342900" marR="0" lvl="0" indent="-342900" algn="l" rtl="0">
                        <a:lnSpc>
                          <a:spcPct val="115000"/>
                        </a:lnSpc>
                        <a:spcBef>
                          <a:spcPts val="0"/>
                        </a:spcBef>
                        <a:spcAft>
                          <a:spcPts val="0"/>
                        </a:spcAft>
                        <a:buClr>
                          <a:srgbClr val="3E4043"/>
                        </a:buClr>
                        <a:buSzPct val="100000"/>
                        <a:buFont typeface="Noto Sans Symbols"/>
                        <a:buChar char="∙"/>
                      </a:pPr>
                      <a:r>
                        <a:rPr lang="en-US" sz="900" u="none" strike="noStrike" cap="none" dirty="0" smtClean="0">
                          <a:solidFill>
                            <a:schemeClr val="accent5"/>
                          </a:solidFill>
                          <a:latin typeface="Tahoma" panose="020B0604030504040204" pitchFamily="34" charset="0"/>
                          <a:ea typeface="Tahoma" panose="020B0604030504040204" pitchFamily="34" charset="0"/>
                          <a:cs typeface="Tahoma" panose="020B0604030504040204" pitchFamily="34" charset="0"/>
                          <a:sym typeface="Tahoma"/>
                        </a:rPr>
                        <a:t>Department</a:t>
                      </a:r>
                      <a:r>
                        <a:rPr lang="en-US" sz="900" u="none" strike="noStrike" cap="none" baseline="0" dirty="0" smtClean="0">
                          <a:solidFill>
                            <a:schemeClr val="accent5"/>
                          </a:solidFill>
                          <a:latin typeface="Tahoma" panose="020B0604030504040204" pitchFamily="34" charset="0"/>
                          <a:ea typeface="Tahoma" panose="020B0604030504040204" pitchFamily="34" charset="0"/>
                          <a:cs typeface="Tahoma" panose="020B0604030504040204" pitchFamily="34" charset="0"/>
                          <a:sym typeface="Tahoma"/>
                        </a:rPr>
                        <a:t> Staff</a:t>
                      </a:r>
                    </a:p>
                    <a:p>
                      <a:pPr marL="342900" marR="0" lvl="0" indent="-342900" algn="l" rtl="0">
                        <a:lnSpc>
                          <a:spcPct val="115000"/>
                        </a:lnSpc>
                        <a:spcBef>
                          <a:spcPts val="0"/>
                        </a:spcBef>
                        <a:spcAft>
                          <a:spcPts val="0"/>
                        </a:spcAft>
                        <a:buClr>
                          <a:srgbClr val="3E4043"/>
                        </a:buClr>
                        <a:buSzPct val="100000"/>
                        <a:buFont typeface="Noto Sans Symbols"/>
                        <a:buChar char="∙"/>
                      </a:pPr>
                      <a:r>
                        <a:rPr lang="en-US" sz="900" u="none" strike="noStrike" cap="none" baseline="0" dirty="0" smtClean="0">
                          <a:solidFill>
                            <a:schemeClr val="accent5"/>
                          </a:solidFill>
                          <a:latin typeface="Tahoma" panose="020B0604030504040204" pitchFamily="34" charset="0"/>
                          <a:ea typeface="Tahoma" panose="020B0604030504040204" pitchFamily="34" charset="0"/>
                          <a:cs typeface="Tahoma" panose="020B0604030504040204" pitchFamily="34" charset="0"/>
                          <a:sym typeface="Tahoma"/>
                        </a:rPr>
                        <a:t>Clerk</a:t>
                      </a:r>
                    </a:p>
                    <a:p>
                      <a:pPr marL="342900" marR="0" lvl="0" indent="-342900" algn="l" rtl="0">
                        <a:lnSpc>
                          <a:spcPct val="115000"/>
                        </a:lnSpc>
                        <a:spcBef>
                          <a:spcPts val="0"/>
                        </a:spcBef>
                        <a:spcAft>
                          <a:spcPts val="0"/>
                        </a:spcAft>
                        <a:buClr>
                          <a:srgbClr val="3E4043"/>
                        </a:buClr>
                        <a:buSzPct val="100000"/>
                        <a:buFont typeface="Noto Sans Symbols"/>
                        <a:buChar char="∙"/>
                      </a:pPr>
                      <a:r>
                        <a:rPr lang="en-US" sz="900" u="none" strike="noStrike" cap="none" baseline="0" dirty="0" smtClean="0">
                          <a:solidFill>
                            <a:schemeClr val="accent5"/>
                          </a:solidFill>
                          <a:latin typeface="Tahoma" panose="020B0604030504040204" pitchFamily="34" charset="0"/>
                          <a:ea typeface="Tahoma" panose="020B0604030504040204" pitchFamily="34" charset="0"/>
                          <a:cs typeface="Tahoma" panose="020B0604030504040204" pitchFamily="34" charset="0"/>
                          <a:sym typeface="Tahoma"/>
                        </a:rPr>
                        <a:t>Intern</a:t>
                      </a:r>
                      <a:endParaRPr lang="en-US" sz="900" u="none" strike="noStrike" cap="none" dirty="0">
                        <a:solidFill>
                          <a:schemeClr val="accent5"/>
                        </a:solidFill>
                        <a:latin typeface="Tahoma" panose="020B0604030504040204" pitchFamily="34" charset="0"/>
                        <a:ea typeface="Tahoma" panose="020B0604030504040204" pitchFamily="34" charset="0"/>
                        <a:cs typeface="Tahoma" panose="020B0604030504040204" pitchFamily="34" charset="0"/>
                        <a:sym typeface="Tahoma"/>
                      </a:endParaRPr>
                    </a:p>
                  </a:txBody>
                  <a:tcPr marL="48000" marR="48000" marT="0" marB="0">
                    <a:lnB w="12700" cap="flat" cmpd="sng" algn="ctr">
                      <a:solidFill>
                        <a:schemeClr val="tx1"/>
                      </a:solidFill>
                      <a:prstDash val="lgDash"/>
                      <a:round/>
                      <a:headEnd type="none" w="med" len="med"/>
                      <a:tailEnd type="none" w="med" len="med"/>
                    </a:lnB>
                  </a:tcPr>
                </a:tc>
                <a:extLst>
                  <a:ext uri="{0D108BD9-81ED-4DB2-BD59-A6C34878D82A}">
                    <a16:rowId xmlns="" xmlns:a16="http://schemas.microsoft.com/office/drawing/2014/main" val="10007"/>
                  </a:ext>
                </a:extLst>
              </a:tr>
              <a:tr h="177728">
                <a:tc>
                  <a:txBody>
                    <a:bodyPr/>
                    <a:lstStyle/>
                    <a:p>
                      <a:pPr marL="0" marR="0" lvl="0" indent="0" algn="l" rtl="0">
                        <a:lnSpc>
                          <a:spcPct val="115000"/>
                        </a:lnSpc>
                        <a:spcBef>
                          <a:spcPts val="0"/>
                        </a:spcBef>
                        <a:spcAft>
                          <a:spcPts val="0"/>
                        </a:spcAft>
                        <a:buSzPct val="25000"/>
                        <a:buNone/>
                      </a:pPr>
                      <a:endParaRPr lang="en-US" sz="900" b="1" u="none" strike="noStrike" cap="none" dirty="0">
                        <a:solidFill>
                          <a:schemeClr val="accent5"/>
                        </a:solidFill>
                        <a:latin typeface="Tahoma" panose="020B0604030504040204" pitchFamily="34" charset="0"/>
                        <a:ea typeface="Tahoma" panose="020B0604030504040204" pitchFamily="34" charset="0"/>
                        <a:cs typeface="Tahoma" panose="020B0604030504040204" pitchFamily="34" charset="0"/>
                        <a:sym typeface="Tahoma"/>
                      </a:endParaRPr>
                    </a:p>
                  </a:txBody>
                  <a:tcPr marL="48000" marR="48000" marT="0" marB="0">
                    <a:lnT w="12700" cap="flat" cmpd="sng" algn="ctr">
                      <a:solidFill>
                        <a:schemeClr val="tx1"/>
                      </a:solidFill>
                      <a:prstDash val="lgDash"/>
                      <a:round/>
                      <a:headEnd type="none" w="med" len="med"/>
                      <a:tailEnd type="none" w="med" len="med"/>
                    </a:lnT>
                  </a:tcPr>
                </a:tc>
                <a:tc>
                  <a:txBody>
                    <a:bodyPr/>
                    <a:lstStyle/>
                    <a:p>
                      <a:pPr marL="0" marR="0" lvl="0" indent="0" algn="l" rtl="0">
                        <a:lnSpc>
                          <a:spcPct val="115000"/>
                        </a:lnSpc>
                        <a:spcBef>
                          <a:spcPts val="0"/>
                        </a:spcBef>
                        <a:spcAft>
                          <a:spcPts val="0"/>
                        </a:spcAft>
                        <a:buClr>
                          <a:schemeClr val="dk1"/>
                        </a:buClr>
                        <a:buSzPct val="25000"/>
                        <a:buFont typeface="Noto Sans Symbols"/>
                        <a:buNone/>
                      </a:pPr>
                      <a:endParaRPr sz="900" u="none" strike="noStrike" cap="none" dirty="0">
                        <a:solidFill>
                          <a:schemeClr val="accent5"/>
                        </a:solidFill>
                        <a:latin typeface="Tahoma" panose="020B0604030504040204" pitchFamily="34" charset="0"/>
                        <a:ea typeface="Tahoma" panose="020B0604030504040204" pitchFamily="34" charset="0"/>
                        <a:cs typeface="Tahoma" panose="020B0604030504040204" pitchFamily="34" charset="0"/>
                        <a:sym typeface="Calibri"/>
                      </a:endParaRPr>
                    </a:p>
                  </a:txBody>
                  <a:tcPr marL="48000" marR="48000" marT="0" marB="0">
                    <a:lnT w="12700" cap="flat" cmpd="sng" algn="ctr">
                      <a:solidFill>
                        <a:schemeClr val="tx1"/>
                      </a:solidFill>
                      <a:prstDash val="lgDash"/>
                      <a:round/>
                      <a:headEnd type="none" w="med" len="med"/>
                      <a:tailEnd type="none" w="med" len="med"/>
                    </a:lnT>
                  </a:tcPr>
                </a:tc>
                <a:tc>
                  <a:txBody>
                    <a:bodyPr/>
                    <a:lstStyle/>
                    <a:p>
                      <a:pPr marL="342900" marR="0" lvl="0" indent="-342900" algn="l" rtl="0">
                        <a:lnSpc>
                          <a:spcPct val="115000"/>
                        </a:lnSpc>
                        <a:spcBef>
                          <a:spcPts val="0"/>
                        </a:spcBef>
                        <a:spcAft>
                          <a:spcPts val="0"/>
                        </a:spcAft>
                        <a:buClr>
                          <a:srgbClr val="3E4043"/>
                        </a:buClr>
                        <a:buSzPct val="100000"/>
                        <a:buFont typeface="Noto Sans Symbols"/>
                        <a:buChar char="∙"/>
                      </a:pPr>
                      <a:endParaRPr lang="en-US" sz="900" u="none" strike="noStrike" cap="none" dirty="0">
                        <a:solidFill>
                          <a:schemeClr val="accent5"/>
                        </a:solidFill>
                        <a:latin typeface="Tahoma" panose="020B0604030504040204" pitchFamily="34" charset="0"/>
                        <a:ea typeface="Tahoma" panose="020B0604030504040204" pitchFamily="34" charset="0"/>
                        <a:cs typeface="Tahoma" panose="020B0604030504040204" pitchFamily="34" charset="0"/>
                        <a:sym typeface="Tahoma"/>
                      </a:endParaRPr>
                    </a:p>
                  </a:txBody>
                  <a:tcPr marL="48000" marR="48000" marT="0" marB="0">
                    <a:lnT w="12700" cap="flat" cmpd="sng" algn="ctr">
                      <a:solidFill>
                        <a:schemeClr val="tx1"/>
                      </a:solidFill>
                      <a:prstDash val="lgDash"/>
                      <a:round/>
                      <a:headEnd type="none" w="med" len="med"/>
                      <a:tailEnd type="none" w="med" len="med"/>
                    </a:lnT>
                  </a:tcPr>
                </a:tc>
                <a:extLst>
                  <a:ext uri="{0D108BD9-81ED-4DB2-BD59-A6C34878D82A}">
                    <a16:rowId xmlns="" xmlns:a16="http://schemas.microsoft.com/office/drawing/2014/main" val="10008"/>
                  </a:ext>
                </a:extLst>
              </a:tr>
              <a:tr h="903007">
                <a:tc>
                  <a:txBody>
                    <a:bodyPr/>
                    <a:lstStyle/>
                    <a:p>
                      <a:pPr marL="0" marR="0" lvl="0" indent="0" algn="l" rtl="0">
                        <a:lnSpc>
                          <a:spcPct val="115000"/>
                        </a:lnSpc>
                        <a:spcBef>
                          <a:spcPts val="0"/>
                        </a:spcBef>
                        <a:spcAft>
                          <a:spcPts val="0"/>
                        </a:spcAft>
                        <a:buSzPct val="25000"/>
                        <a:buNone/>
                      </a:pPr>
                      <a:r>
                        <a:rPr lang="en-US" sz="900" b="1" u="none" strike="noStrike" cap="none" dirty="0">
                          <a:solidFill>
                            <a:schemeClr val="accent5"/>
                          </a:solidFill>
                          <a:latin typeface="Tahoma" panose="020B0604030504040204" pitchFamily="34" charset="0"/>
                          <a:ea typeface="Tahoma" panose="020B0604030504040204" pitchFamily="34" charset="0"/>
                          <a:cs typeface="Tahoma" panose="020B0604030504040204" pitchFamily="34" charset="0"/>
                          <a:sym typeface="Tahoma"/>
                        </a:rPr>
                        <a:t>Billing Contact</a:t>
                      </a:r>
                    </a:p>
                    <a:p>
                      <a:pPr marL="0" marR="0" lvl="0" indent="0" algn="l" defTabSz="457200" rtl="0" eaLnBrk="1" fontAlgn="auto" latinLnBrk="0" hangingPunct="1">
                        <a:lnSpc>
                          <a:spcPct val="115000"/>
                        </a:lnSpc>
                        <a:spcBef>
                          <a:spcPts val="0"/>
                        </a:spcBef>
                        <a:spcAft>
                          <a:spcPts val="0"/>
                        </a:spcAft>
                        <a:buClrTx/>
                        <a:buSzPct val="25000"/>
                        <a:buFontTx/>
                        <a:buNone/>
                        <a:tabLst/>
                        <a:defRPr/>
                      </a:pPr>
                      <a:r>
                        <a:rPr lang="en-US" sz="900" b="0" u="none" strike="noStrike" cap="none" dirty="0">
                          <a:solidFill>
                            <a:schemeClr val="accent5"/>
                          </a:solidFill>
                          <a:latin typeface="Tahoma" panose="020B0604030504040204" pitchFamily="34" charset="0"/>
                          <a:ea typeface="Tahoma" panose="020B0604030504040204" pitchFamily="34" charset="0"/>
                          <a:cs typeface="Tahoma" panose="020B0604030504040204" pitchFamily="34" charset="0"/>
                          <a:sym typeface="Tahoma"/>
                        </a:rPr>
                        <a:t>(Approximately 2</a:t>
                      </a:r>
                      <a:r>
                        <a:rPr lang="en-US" sz="900" b="0" u="none" strike="noStrike" cap="none" baseline="0" dirty="0">
                          <a:solidFill>
                            <a:schemeClr val="accent5"/>
                          </a:solidFill>
                          <a:latin typeface="Tahoma" panose="020B0604030504040204" pitchFamily="34" charset="0"/>
                          <a:ea typeface="Tahoma" panose="020B0604030504040204" pitchFamily="34" charset="0"/>
                          <a:cs typeface="Tahoma" panose="020B0604030504040204" pitchFamily="34" charset="0"/>
                          <a:sym typeface="Tahoma"/>
                        </a:rPr>
                        <a:t> hours/week)</a:t>
                      </a:r>
                      <a:endParaRPr lang="en-US" sz="900" b="0" u="none" strike="noStrike" cap="none" dirty="0">
                        <a:solidFill>
                          <a:schemeClr val="accent5"/>
                        </a:solidFill>
                        <a:latin typeface="Tahoma" panose="020B0604030504040204" pitchFamily="34" charset="0"/>
                        <a:ea typeface="Tahoma" panose="020B0604030504040204" pitchFamily="34" charset="0"/>
                        <a:cs typeface="Tahoma" panose="020B0604030504040204" pitchFamily="34" charset="0"/>
                        <a:sym typeface="Tahoma"/>
                      </a:endParaRPr>
                    </a:p>
                    <a:p>
                      <a:pPr marL="0" marR="0" lvl="0" indent="0" algn="l" rtl="0">
                        <a:lnSpc>
                          <a:spcPct val="115000"/>
                        </a:lnSpc>
                        <a:spcBef>
                          <a:spcPts val="0"/>
                        </a:spcBef>
                        <a:spcAft>
                          <a:spcPts val="0"/>
                        </a:spcAft>
                        <a:buSzPct val="25000"/>
                        <a:buNone/>
                      </a:pPr>
                      <a:endParaRPr lang="en-US" sz="900" b="1" u="none" strike="noStrike" cap="none" dirty="0">
                        <a:solidFill>
                          <a:schemeClr val="accent5"/>
                        </a:solidFill>
                        <a:latin typeface="Tahoma" panose="020B0604030504040204" pitchFamily="34" charset="0"/>
                        <a:ea typeface="Tahoma" panose="020B0604030504040204" pitchFamily="34" charset="0"/>
                        <a:cs typeface="Tahoma" panose="020B0604030504040204" pitchFamily="34" charset="0"/>
                        <a:sym typeface="Tahoma"/>
                      </a:endParaRPr>
                    </a:p>
                  </a:txBody>
                  <a:tcPr marL="48000" marR="48000" marT="0" marB="0"/>
                </a:tc>
                <a:tc>
                  <a:txBody>
                    <a:bodyPr/>
                    <a:lstStyle/>
                    <a:p>
                      <a:pPr marL="342900" marR="0" lvl="0" indent="-342900" algn="l" rtl="0">
                        <a:lnSpc>
                          <a:spcPct val="115000"/>
                        </a:lnSpc>
                        <a:spcBef>
                          <a:spcPts val="0"/>
                        </a:spcBef>
                        <a:spcAft>
                          <a:spcPts val="0"/>
                        </a:spcAft>
                        <a:buClr>
                          <a:srgbClr val="3E4043"/>
                        </a:buClr>
                        <a:buSzPct val="100000"/>
                        <a:buFont typeface="Noto Sans Symbols"/>
                        <a:buChar char="∙"/>
                      </a:pPr>
                      <a:r>
                        <a:rPr lang="en-US" sz="900" u="none" strike="noStrike" cap="none" dirty="0" smtClean="0">
                          <a:solidFill>
                            <a:schemeClr val="accent5"/>
                          </a:solidFill>
                          <a:latin typeface="Tahoma" panose="020B0604030504040204" pitchFamily="34" charset="0"/>
                          <a:ea typeface="Tahoma" panose="020B0604030504040204" pitchFamily="34" charset="0"/>
                          <a:cs typeface="Tahoma" panose="020B0604030504040204" pitchFamily="34" charset="0"/>
                          <a:sym typeface="Tahoma"/>
                        </a:rPr>
                        <a:t>Closing</a:t>
                      </a:r>
                      <a:r>
                        <a:rPr lang="en-US" sz="900" u="none" strike="noStrike" cap="none" baseline="0" dirty="0" smtClean="0">
                          <a:solidFill>
                            <a:schemeClr val="accent5"/>
                          </a:solidFill>
                          <a:latin typeface="Tahoma" panose="020B0604030504040204" pitchFamily="34" charset="0"/>
                          <a:ea typeface="Tahoma" panose="020B0604030504040204" pitchFamily="34" charset="0"/>
                          <a:cs typeface="Tahoma" panose="020B0604030504040204" pitchFamily="34" charset="0"/>
                          <a:sym typeface="Tahoma"/>
                        </a:rPr>
                        <a:t> final billing milestones</a:t>
                      </a:r>
                      <a:endParaRPr lang="en-US" sz="900" u="none" strike="noStrike" cap="none" dirty="0">
                        <a:solidFill>
                          <a:schemeClr val="accent5"/>
                        </a:solidFill>
                        <a:latin typeface="Tahoma" panose="020B0604030504040204" pitchFamily="34" charset="0"/>
                        <a:ea typeface="Tahoma" panose="020B0604030504040204" pitchFamily="34" charset="0"/>
                        <a:cs typeface="Tahoma" panose="020B0604030504040204" pitchFamily="34" charset="0"/>
                        <a:sym typeface="Tahoma"/>
                      </a:endParaRPr>
                    </a:p>
                    <a:p>
                      <a:pPr marL="342900" marR="0" lvl="0" indent="-342900" algn="l" rtl="0">
                        <a:lnSpc>
                          <a:spcPct val="115000"/>
                        </a:lnSpc>
                        <a:spcBef>
                          <a:spcPts val="0"/>
                        </a:spcBef>
                        <a:spcAft>
                          <a:spcPts val="0"/>
                        </a:spcAft>
                        <a:buClr>
                          <a:srgbClr val="3E4043"/>
                        </a:buClr>
                        <a:buSzPct val="100000"/>
                        <a:buFont typeface="Noto Sans Symbols"/>
                        <a:buChar char="∙"/>
                      </a:pPr>
                      <a:r>
                        <a:rPr lang="en-US" sz="900" u="none" strike="noStrike" cap="none" dirty="0" smtClean="0">
                          <a:solidFill>
                            <a:schemeClr val="accent5"/>
                          </a:solidFill>
                          <a:latin typeface="Tahoma" panose="020B0604030504040204" pitchFamily="34" charset="0"/>
                          <a:ea typeface="Tahoma" panose="020B0604030504040204" pitchFamily="34" charset="0"/>
                          <a:cs typeface="Tahoma" panose="020B0604030504040204" pitchFamily="34" charset="0"/>
                          <a:sym typeface="Tahoma"/>
                        </a:rPr>
                        <a:t>Resolving questions </a:t>
                      </a:r>
                      <a:r>
                        <a:rPr lang="en-US" sz="900" u="none" strike="noStrike" cap="none" dirty="0">
                          <a:solidFill>
                            <a:schemeClr val="accent5"/>
                          </a:solidFill>
                          <a:latin typeface="Tahoma" panose="020B0604030504040204" pitchFamily="34" charset="0"/>
                          <a:ea typeface="Tahoma" panose="020B0604030504040204" pitchFamily="34" charset="0"/>
                          <a:cs typeface="Tahoma" panose="020B0604030504040204" pitchFamily="34" charset="0"/>
                          <a:sym typeface="Tahoma"/>
                        </a:rPr>
                        <a:t>about the  billing of the project</a:t>
                      </a:r>
                    </a:p>
                    <a:p>
                      <a:pPr marL="0" marR="0" lvl="0" indent="0" algn="l" rtl="0">
                        <a:lnSpc>
                          <a:spcPct val="115000"/>
                        </a:lnSpc>
                        <a:spcBef>
                          <a:spcPts val="0"/>
                        </a:spcBef>
                        <a:spcAft>
                          <a:spcPts val="0"/>
                        </a:spcAft>
                        <a:buClr>
                          <a:schemeClr val="dk1"/>
                        </a:buClr>
                        <a:buSzPct val="25000"/>
                        <a:buFont typeface="Noto Sans Symbols"/>
                        <a:buNone/>
                      </a:pPr>
                      <a:endParaRPr sz="900" u="none" strike="noStrike" cap="none" dirty="0">
                        <a:solidFill>
                          <a:schemeClr val="accent5"/>
                        </a:solidFill>
                        <a:latin typeface="Tahoma" panose="020B0604030504040204" pitchFamily="34" charset="0"/>
                        <a:ea typeface="Tahoma" panose="020B0604030504040204" pitchFamily="34" charset="0"/>
                        <a:cs typeface="Tahoma" panose="020B0604030504040204" pitchFamily="34" charset="0"/>
                        <a:sym typeface="Calibri"/>
                      </a:endParaRPr>
                    </a:p>
                  </a:txBody>
                  <a:tcPr marL="48000" marR="48000" marT="0" marB="0"/>
                </a:tc>
                <a:tc>
                  <a:txBody>
                    <a:bodyPr/>
                    <a:lstStyle/>
                    <a:p>
                      <a:pPr marL="342900" marR="0" lvl="0" indent="-342900" algn="l" rtl="0">
                        <a:lnSpc>
                          <a:spcPct val="115000"/>
                        </a:lnSpc>
                        <a:spcBef>
                          <a:spcPts val="0"/>
                        </a:spcBef>
                        <a:spcAft>
                          <a:spcPts val="0"/>
                        </a:spcAft>
                        <a:buClr>
                          <a:srgbClr val="3E4043"/>
                        </a:buClr>
                        <a:buSzPct val="100000"/>
                        <a:buFont typeface="Noto Sans Symbols"/>
                        <a:buChar char="∙"/>
                      </a:pPr>
                      <a:r>
                        <a:rPr lang="en-US" sz="900" u="none" strike="noStrike" cap="none" dirty="0">
                          <a:solidFill>
                            <a:schemeClr val="accent5"/>
                          </a:solidFill>
                          <a:latin typeface="Tahoma" panose="020B0604030504040204" pitchFamily="34" charset="0"/>
                          <a:ea typeface="Tahoma" panose="020B0604030504040204" pitchFamily="34" charset="0"/>
                          <a:cs typeface="Tahoma" panose="020B0604030504040204" pitchFamily="34" charset="0"/>
                          <a:sym typeface="Tahoma"/>
                        </a:rPr>
                        <a:t>Assistant </a:t>
                      </a:r>
                      <a:r>
                        <a:rPr lang="en-US" sz="900" u="none" strike="noStrike" cap="none" dirty="0" smtClean="0">
                          <a:solidFill>
                            <a:schemeClr val="accent5"/>
                          </a:solidFill>
                          <a:latin typeface="Tahoma" panose="020B0604030504040204" pitchFamily="34" charset="0"/>
                          <a:ea typeface="Tahoma" panose="020B0604030504040204" pitchFamily="34" charset="0"/>
                          <a:cs typeface="Tahoma" panose="020B0604030504040204" pitchFamily="34" charset="0"/>
                          <a:sym typeface="Tahoma"/>
                        </a:rPr>
                        <a:t>Manager</a:t>
                      </a:r>
                      <a:endParaRPr lang="en-US" sz="900" u="none" strike="noStrike" cap="none" dirty="0">
                        <a:solidFill>
                          <a:schemeClr val="accent5"/>
                        </a:solidFill>
                        <a:latin typeface="Tahoma" panose="020B0604030504040204" pitchFamily="34" charset="0"/>
                        <a:ea typeface="Tahoma" panose="020B0604030504040204" pitchFamily="34" charset="0"/>
                        <a:cs typeface="Tahoma" panose="020B0604030504040204" pitchFamily="34" charset="0"/>
                        <a:sym typeface="Tahoma"/>
                      </a:endParaRPr>
                    </a:p>
                    <a:p>
                      <a:pPr marL="342900" marR="0" lvl="0" indent="-342900" algn="l" rtl="0">
                        <a:lnSpc>
                          <a:spcPct val="115000"/>
                        </a:lnSpc>
                        <a:spcBef>
                          <a:spcPts val="0"/>
                        </a:spcBef>
                        <a:spcAft>
                          <a:spcPts val="0"/>
                        </a:spcAft>
                        <a:buClr>
                          <a:srgbClr val="3E4043"/>
                        </a:buClr>
                        <a:buSzPct val="100000"/>
                        <a:buFont typeface="Noto Sans Symbols"/>
                        <a:buChar char="∙"/>
                      </a:pPr>
                      <a:r>
                        <a:rPr lang="en-US" sz="900" u="none" strike="noStrike" cap="none" dirty="0" smtClean="0">
                          <a:solidFill>
                            <a:schemeClr val="accent5"/>
                          </a:solidFill>
                          <a:latin typeface="Tahoma" panose="020B0604030504040204" pitchFamily="34" charset="0"/>
                          <a:ea typeface="Tahoma" panose="020B0604030504040204" pitchFamily="34" charset="0"/>
                          <a:cs typeface="Tahoma" panose="020B0604030504040204" pitchFamily="34" charset="0"/>
                          <a:sym typeface="Tahoma"/>
                        </a:rPr>
                        <a:t>Finance Director</a:t>
                      </a:r>
                    </a:p>
                    <a:p>
                      <a:pPr marL="342900" marR="0" lvl="0" indent="-342900" algn="l" defTabSz="457200" rtl="0" eaLnBrk="1" fontAlgn="auto" latinLnBrk="0" hangingPunct="1">
                        <a:lnSpc>
                          <a:spcPct val="115000"/>
                        </a:lnSpc>
                        <a:spcBef>
                          <a:spcPts val="0"/>
                        </a:spcBef>
                        <a:spcAft>
                          <a:spcPts val="0"/>
                        </a:spcAft>
                        <a:buClr>
                          <a:srgbClr val="3E4043"/>
                        </a:buClr>
                        <a:buSzPct val="100000"/>
                        <a:buFont typeface="Noto Sans Symbols"/>
                        <a:buChar char="∙"/>
                        <a:tabLst/>
                        <a:defRPr/>
                      </a:pPr>
                      <a:r>
                        <a:rPr lang="en-US" sz="900" u="none" strike="noStrike" cap="none" dirty="0" smtClean="0">
                          <a:solidFill>
                            <a:schemeClr val="accent5"/>
                          </a:solidFill>
                          <a:latin typeface="Tahoma" panose="020B0604030504040204" pitchFamily="34" charset="0"/>
                          <a:ea typeface="Tahoma" panose="020B0604030504040204" pitchFamily="34" charset="0"/>
                          <a:cs typeface="Tahoma" panose="020B0604030504040204" pitchFamily="34" charset="0"/>
                          <a:sym typeface="Tahoma"/>
                        </a:rPr>
                        <a:t>Clerk</a:t>
                      </a:r>
                    </a:p>
                    <a:p>
                      <a:pPr marL="0" marR="0" lvl="0" indent="0" algn="l" rtl="0">
                        <a:lnSpc>
                          <a:spcPct val="115000"/>
                        </a:lnSpc>
                        <a:spcBef>
                          <a:spcPts val="0"/>
                        </a:spcBef>
                        <a:spcAft>
                          <a:spcPts val="0"/>
                        </a:spcAft>
                        <a:buClr>
                          <a:srgbClr val="3E4043"/>
                        </a:buClr>
                        <a:buSzPct val="100000"/>
                        <a:buFont typeface="Noto Sans Symbols"/>
                        <a:buNone/>
                      </a:pPr>
                      <a:endParaRPr lang="en-US" sz="900" u="none" strike="noStrike" cap="none" dirty="0">
                        <a:solidFill>
                          <a:schemeClr val="accent5"/>
                        </a:solidFill>
                        <a:latin typeface="Tahoma" panose="020B0604030504040204" pitchFamily="34" charset="0"/>
                        <a:ea typeface="Tahoma" panose="020B0604030504040204" pitchFamily="34" charset="0"/>
                        <a:cs typeface="Tahoma" panose="020B0604030504040204" pitchFamily="34" charset="0"/>
                        <a:sym typeface="Tahoma"/>
                      </a:endParaRPr>
                    </a:p>
                  </a:txBody>
                  <a:tcPr marL="48000" marR="48000" marT="0" marB="0"/>
                </a:tc>
                <a:extLst>
                  <a:ext uri="{0D108BD9-81ED-4DB2-BD59-A6C34878D82A}">
                    <a16:rowId xmlns="" xmlns:a16="http://schemas.microsoft.com/office/drawing/2014/main" val="10009"/>
                  </a:ext>
                </a:extLst>
              </a:tr>
            </a:tbl>
          </a:graphicData>
        </a:graphic>
      </p:graphicFrame>
      <p:sp>
        <p:nvSpPr>
          <p:cNvPr id="113" name="Shape 113"/>
          <p:cNvSpPr/>
          <p:nvPr/>
        </p:nvSpPr>
        <p:spPr>
          <a:xfrm>
            <a:off x="1327666" y="2721944"/>
            <a:ext cx="5799150" cy="369332"/>
          </a:xfrm>
          <a:prstGeom prst="rect">
            <a:avLst/>
          </a:prstGeom>
          <a:noFill/>
          <a:ln>
            <a:noFill/>
          </a:ln>
        </p:spPr>
        <p:txBody>
          <a:bodyPr lIns="91425" tIns="45700" rIns="91425" bIns="45700" anchor="ctr" anchorCtr="0">
            <a:noAutofit/>
          </a:bodyPr>
          <a:lstStyle/>
          <a:p>
            <a:pPr marL="0" marR="0" lvl="0" indent="0" algn="l" rtl="0">
              <a:lnSpc>
                <a:spcPct val="100000"/>
              </a:lnSpc>
              <a:spcBef>
                <a:spcPts val="0"/>
              </a:spcBef>
              <a:spcAft>
                <a:spcPts val="0"/>
              </a:spcAft>
              <a:buClr>
                <a:srgbClr val="000000"/>
              </a:buClr>
              <a:buSzPct val="25000"/>
              <a:buFont typeface="Tahoma"/>
              <a:buNone/>
            </a:pPr>
            <a:r>
              <a:rPr lang="en-US" sz="900" dirty="0">
                <a:solidFill>
                  <a:srgbClr val="000000"/>
                </a:solidFill>
                <a:latin typeface="Tahoma"/>
                <a:ea typeface="Tahoma"/>
                <a:cs typeface="Tahoma"/>
                <a:sym typeface="Tahoma"/>
              </a:rPr>
              <a:t>The following guide is intended to help you identify who should be </a:t>
            </a:r>
            <a:r>
              <a:rPr lang="en-US" sz="900" dirty="0" smtClean="0">
                <a:solidFill>
                  <a:srgbClr val="000000"/>
                </a:solidFill>
                <a:latin typeface="Tahoma"/>
                <a:ea typeface="Tahoma"/>
                <a:cs typeface="Tahoma"/>
                <a:sym typeface="Tahoma"/>
              </a:rPr>
              <a:t>involved and in what capacity. Keep </a:t>
            </a:r>
            <a:r>
              <a:rPr lang="en-US" sz="900" dirty="0">
                <a:solidFill>
                  <a:srgbClr val="000000"/>
                </a:solidFill>
                <a:latin typeface="Tahoma"/>
                <a:ea typeface="Tahoma"/>
                <a:cs typeface="Tahoma"/>
                <a:sym typeface="Tahoma"/>
              </a:rPr>
              <a:t>in mind it might make sense for multiple people to fulfill a specific role, or for one person to fill multiple roles</a:t>
            </a:r>
            <a:r>
              <a:rPr lang="en-US" sz="900" dirty="0" smtClean="0">
                <a:solidFill>
                  <a:srgbClr val="000000"/>
                </a:solidFill>
                <a:latin typeface="Tahoma"/>
                <a:ea typeface="Tahoma"/>
                <a:cs typeface="Tahoma"/>
                <a:sym typeface="Tahoma"/>
              </a:rPr>
              <a:t>.</a:t>
            </a:r>
            <a:endParaRPr lang="en-US" sz="900" dirty="0">
              <a:solidFill>
                <a:srgbClr val="000000"/>
              </a:solidFill>
              <a:latin typeface="Tahoma"/>
              <a:ea typeface="Tahoma"/>
              <a:cs typeface="Tahoma"/>
              <a:sym typeface="Tahoma"/>
            </a:endParaRPr>
          </a:p>
        </p:txBody>
      </p:sp>
    </p:spTree>
    <p:extLst>
      <p:ext uri="{BB962C8B-B14F-4D97-AF65-F5344CB8AC3E}">
        <p14:creationId xmlns:p14="http://schemas.microsoft.com/office/powerpoint/2010/main" val="408610520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17"/>
        <p:cNvGrpSpPr/>
        <p:nvPr/>
      </p:nvGrpSpPr>
      <p:grpSpPr>
        <a:xfrm>
          <a:off x="0" y="0"/>
          <a:ext cx="0" cy="0"/>
          <a:chOff x="0" y="0"/>
          <a:chExt cx="0" cy="0"/>
        </a:xfrm>
      </p:grpSpPr>
      <p:sp>
        <p:nvSpPr>
          <p:cNvPr id="118" name="Shape 118"/>
          <p:cNvSpPr txBox="1"/>
          <p:nvPr/>
        </p:nvSpPr>
        <p:spPr>
          <a:xfrm>
            <a:off x="1313605" y="1257300"/>
            <a:ext cx="5350932" cy="1446550"/>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US" sz="3200" dirty="0">
                <a:solidFill>
                  <a:schemeClr val="dk1"/>
                </a:solidFill>
                <a:latin typeface="Tahoma" panose="020B0604030504040204" pitchFamily="34" charset="0"/>
                <a:ea typeface="Tahoma" panose="020B0604030504040204" pitchFamily="34" charset="0"/>
                <a:cs typeface="Tahoma" panose="020B0604030504040204" pitchFamily="34" charset="0"/>
                <a:sym typeface="Tahoma"/>
              </a:rPr>
              <a:t>Risk Management</a:t>
            </a:r>
          </a:p>
          <a:p>
            <a:pPr marL="0" marR="0" lvl="0" indent="0" algn="l" rtl="0">
              <a:spcBef>
                <a:spcPts val="0"/>
              </a:spcBef>
              <a:buSzPct val="25000"/>
              <a:buNone/>
            </a:pPr>
            <a:r>
              <a:rPr lang="en-US" sz="3200" dirty="0">
                <a:solidFill>
                  <a:schemeClr val="dk1"/>
                </a:solidFill>
                <a:latin typeface="Tahoma" panose="020B0604030504040204" pitchFamily="34" charset="0"/>
                <a:ea typeface="Tahoma" panose="020B0604030504040204" pitchFamily="34" charset="0"/>
                <a:cs typeface="Tahoma" panose="020B0604030504040204" pitchFamily="34" charset="0"/>
                <a:sym typeface="Tahoma"/>
              </a:rPr>
              <a:t>Plan</a:t>
            </a:r>
          </a:p>
          <a:p>
            <a:pPr marL="0" marR="0" lvl="0" indent="0" algn="l" rtl="0">
              <a:spcBef>
                <a:spcPts val="0"/>
              </a:spcBef>
              <a:buSzPct val="25000"/>
              <a:buNone/>
            </a:pPr>
            <a:r>
              <a:rPr lang="en-US" sz="2400" dirty="0">
                <a:solidFill>
                  <a:schemeClr val="dk1"/>
                </a:solidFill>
                <a:latin typeface="Tahoma" panose="020B0604030504040204" pitchFamily="34" charset="0"/>
                <a:ea typeface="Tahoma" panose="020B0604030504040204" pitchFamily="34" charset="0"/>
                <a:cs typeface="Tahoma" panose="020B0604030504040204" pitchFamily="34" charset="0"/>
                <a:sym typeface="Trebuchet MS"/>
              </a:rPr>
              <a:t> </a:t>
            </a:r>
          </a:p>
        </p:txBody>
      </p:sp>
      <p:sp>
        <p:nvSpPr>
          <p:cNvPr id="119" name="Shape 119"/>
          <p:cNvSpPr txBox="1"/>
          <p:nvPr/>
        </p:nvSpPr>
        <p:spPr>
          <a:xfrm>
            <a:off x="1143000" y="4546600"/>
            <a:ext cx="184666" cy="369332"/>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US" sz="1800">
                <a:solidFill>
                  <a:schemeClr val="dk1"/>
                </a:solidFill>
                <a:latin typeface="Tahoma" panose="020B0604030504040204" pitchFamily="34" charset="0"/>
                <a:ea typeface="Tahoma" panose="020B0604030504040204" pitchFamily="34" charset="0"/>
                <a:cs typeface="Tahoma" panose="020B0604030504040204" pitchFamily="34" charset="0"/>
                <a:sym typeface="Trebuchet MS"/>
              </a:rPr>
              <a:t>      </a:t>
            </a:r>
          </a:p>
        </p:txBody>
      </p:sp>
      <p:cxnSp>
        <p:nvCxnSpPr>
          <p:cNvPr id="120" name="Shape 120"/>
          <p:cNvCxnSpPr/>
          <p:nvPr/>
        </p:nvCxnSpPr>
        <p:spPr>
          <a:xfrm>
            <a:off x="1414991" y="2660825"/>
            <a:ext cx="5589270" cy="1587"/>
          </a:xfrm>
          <a:prstGeom prst="straightConnector1">
            <a:avLst/>
          </a:prstGeom>
          <a:noFill/>
          <a:ln w="12700" cap="flat" cmpd="sng">
            <a:solidFill>
              <a:schemeClr val="dk1"/>
            </a:solidFill>
            <a:prstDash val="solid"/>
            <a:round/>
            <a:headEnd type="none" w="med" len="med"/>
            <a:tailEnd type="none" w="med" len="med"/>
          </a:ln>
        </p:spPr>
      </p:cxnSp>
      <p:pic>
        <p:nvPicPr>
          <p:cNvPr id="121" name="Shape 121"/>
          <p:cNvPicPr preferRelativeResize="0"/>
          <p:nvPr/>
        </p:nvPicPr>
        <p:blipFill rotWithShape="1">
          <a:blip r:embed="rId3">
            <a:alphaModFix/>
          </a:blip>
          <a:srcRect/>
          <a:stretch/>
        </p:blipFill>
        <p:spPr>
          <a:xfrm>
            <a:off x="-33866" y="1240366"/>
            <a:ext cx="863599" cy="8877300"/>
          </a:xfrm>
          <a:prstGeom prst="rect">
            <a:avLst/>
          </a:prstGeom>
          <a:noFill/>
          <a:ln>
            <a:noFill/>
          </a:ln>
        </p:spPr>
      </p:pic>
      <p:sp>
        <p:nvSpPr>
          <p:cNvPr id="122" name="Shape 122"/>
          <p:cNvSpPr/>
          <p:nvPr/>
        </p:nvSpPr>
        <p:spPr>
          <a:xfrm>
            <a:off x="1313605" y="2769651"/>
            <a:ext cx="5690655" cy="784830"/>
          </a:xfrm>
          <a:prstGeom prst="rect">
            <a:avLst/>
          </a:prstGeom>
          <a:noFill/>
          <a:ln>
            <a:noFill/>
          </a:ln>
        </p:spPr>
        <p:txBody>
          <a:bodyPr lIns="91425" tIns="45700" rIns="91425" bIns="45700" anchor="ctr" anchorCtr="0">
            <a:noAutofit/>
          </a:bodyPr>
          <a:lstStyle/>
          <a:p>
            <a:pPr marL="0" marR="0" lvl="0" indent="0" algn="l" rtl="0">
              <a:lnSpc>
                <a:spcPct val="100000"/>
              </a:lnSpc>
              <a:spcBef>
                <a:spcPts val="0"/>
              </a:spcBef>
              <a:spcAft>
                <a:spcPts val="0"/>
              </a:spcAft>
              <a:buClr>
                <a:srgbClr val="000000"/>
              </a:buClr>
              <a:buSzPct val="25000"/>
              <a:buFont typeface="Tahoma"/>
              <a:buNone/>
            </a:pPr>
            <a:r>
              <a:rPr lang="en-US" sz="900" b="0" i="0" u="none" strike="noStrike" cap="none" dirty="0">
                <a:solidFill>
                  <a:srgbClr val="000000"/>
                </a:solidFill>
                <a:latin typeface="Tahoma" panose="020B0604030504040204" pitchFamily="34" charset="0"/>
                <a:ea typeface="Tahoma" panose="020B0604030504040204" pitchFamily="34" charset="0"/>
                <a:cs typeface="Tahoma" panose="020B0604030504040204" pitchFamily="34" charset="0"/>
                <a:sym typeface="Tahoma"/>
              </a:rPr>
              <a:t>A risk is an uncertain event or condition that can have a positive or negative effect on a project’s objectives </a:t>
            </a:r>
            <a:r>
              <a:rPr lang="en-US" sz="900" dirty="0">
                <a:solidFill>
                  <a:srgbClr val="000000"/>
                </a:solidFill>
                <a:latin typeface="Tahoma" panose="020B0604030504040204" pitchFamily="34" charset="0"/>
                <a:ea typeface="Tahoma" panose="020B0604030504040204" pitchFamily="34" charset="0"/>
                <a:cs typeface="Tahoma" panose="020B0604030504040204" pitchFamily="34" charset="0"/>
                <a:sym typeface="Tahoma"/>
              </a:rPr>
              <a:t>such as scope, schedule, cost and quality. </a:t>
            </a:r>
            <a:r>
              <a:rPr lang="en-US" sz="900" dirty="0" smtClean="0">
                <a:solidFill>
                  <a:srgbClr val="000000"/>
                </a:solidFill>
                <a:latin typeface="Tahoma" panose="020B0604030504040204" pitchFamily="34" charset="0"/>
                <a:ea typeface="Tahoma" panose="020B0604030504040204" pitchFamily="34" charset="0"/>
                <a:cs typeface="Tahoma" panose="020B0604030504040204" pitchFamily="34" charset="0"/>
                <a:sym typeface="Tahoma"/>
              </a:rPr>
              <a:t>Vision can help you mitigate the most common launch risks by utilizing the Risk Management table below:</a:t>
            </a:r>
            <a:endParaRPr lang="en-US" sz="900" dirty="0">
              <a:solidFill>
                <a:srgbClr val="000000"/>
              </a:solidFill>
              <a:latin typeface="Tahoma" panose="020B0604030504040204" pitchFamily="34" charset="0"/>
              <a:ea typeface="Tahoma" panose="020B0604030504040204" pitchFamily="34" charset="0"/>
              <a:cs typeface="Tahoma" panose="020B0604030504040204" pitchFamily="34" charset="0"/>
              <a:sym typeface="Tahoma"/>
            </a:endParaRPr>
          </a:p>
          <a:p>
            <a:pPr marL="0" marR="0" lvl="0" indent="0" algn="l" rtl="0">
              <a:lnSpc>
                <a:spcPct val="100000"/>
              </a:lnSpc>
              <a:spcBef>
                <a:spcPts val="0"/>
              </a:spcBef>
              <a:spcAft>
                <a:spcPts val="0"/>
              </a:spcAft>
              <a:buClr>
                <a:schemeClr val="dk1"/>
              </a:buClr>
              <a:buFont typeface="Arial"/>
              <a:buNone/>
            </a:pPr>
            <a:endParaRPr sz="1800" b="0" i="0" u="none" strike="noStrike" cap="none" dirty="0">
              <a:solidFill>
                <a:schemeClr val="dk1"/>
              </a:solidFill>
              <a:latin typeface="Tahoma" panose="020B0604030504040204" pitchFamily="34" charset="0"/>
              <a:ea typeface="Tahoma" panose="020B0604030504040204" pitchFamily="34" charset="0"/>
              <a:cs typeface="Tahoma" panose="020B0604030504040204" pitchFamily="34" charset="0"/>
              <a:sym typeface="Arial"/>
            </a:endParaRPr>
          </a:p>
        </p:txBody>
      </p:sp>
      <p:graphicFrame>
        <p:nvGraphicFramePr>
          <p:cNvPr id="123" name="Shape 123"/>
          <p:cNvGraphicFramePr/>
          <p:nvPr>
            <p:extLst>
              <p:ext uri="{D42A27DB-BD31-4B8C-83A1-F6EECF244321}">
                <p14:modId xmlns:p14="http://schemas.microsoft.com/office/powerpoint/2010/main" val="2200108707"/>
              </p:ext>
            </p:extLst>
          </p:nvPr>
        </p:nvGraphicFramePr>
        <p:xfrm>
          <a:off x="1371328" y="3357809"/>
          <a:ext cx="5711850" cy="5825383"/>
        </p:xfrm>
        <a:graphic>
          <a:graphicData uri="http://schemas.openxmlformats.org/drawingml/2006/table">
            <a:tbl>
              <a:tblPr>
                <a:tableStyleId>{2D5ABB26-0587-4C30-8999-92F81FD0307C}</a:tableStyleId>
              </a:tblPr>
              <a:tblGrid>
                <a:gridCol w="1223826">
                  <a:extLst>
                    <a:ext uri="{9D8B030D-6E8A-4147-A177-3AD203B41FA5}">
                      <a16:colId xmlns="" xmlns:a16="http://schemas.microsoft.com/office/drawing/2014/main" val="20000"/>
                    </a:ext>
                  </a:extLst>
                </a:gridCol>
                <a:gridCol w="1341120">
                  <a:extLst>
                    <a:ext uri="{9D8B030D-6E8A-4147-A177-3AD203B41FA5}">
                      <a16:colId xmlns="" xmlns:a16="http://schemas.microsoft.com/office/drawing/2014/main" val="20001"/>
                    </a:ext>
                  </a:extLst>
                </a:gridCol>
                <a:gridCol w="1515292">
                  <a:extLst>
                    <a:ext uri="{9D8B030D-6E8A-4147-A177-3AD203B41FA5}">
                      <a16:colId xmlns="" xmlns:a16="http://schemas.microsoft.com/office/drawing/2014/main" val="20002"/>
                    </a:ext>
                  </a:extLst>
                </a:gridCol>
                <a:gridCol w="1631612">
                  <a:extLst>
                    <a:ext uri="{9D8B030D-6E8A-4147-A177-3AD203B41FA5}">
                      <a16:colId xmlns="" xmlns:a16="http://schemas.microsoft.com/office/drawing/2014/main" val="20003"/>
                    </a:ext>
                  </a:extLst>
                </a:gridCol>
              </a:tblGrid>
              <a:tr h="379189">
                <a:tc>
                  <a:txBody>
                    <a:bodyPr/>
                    <a:lstStyle/>
                    <a:p>
                      <a:pPr marL="0" marR="0" lvl="0" indent="0" algn="l" rtl="0">
                        <a:lnSpc>
                          <a:spcPct val="115000"/>
                        </a:lnSpc>
                        <a:spcBef>
                          <a:spcPts val="0"/>
                        </a:spcBef>
                        <a:spcAft>
                          <a:spcPts val="0"/>
                        </a:spcAft>
                        <a:buSzPct val="25000"/>
                        <a:buNone/>
                      </a:pPr>
                      <a:r>
                        <a:rPr lang="en-US" sz="1200" u="none" strike="noStrike" cap="none" dirty="0">
                          <a:latin typeface="Tahoma" panose="020B0604030504040204" pitchFamily="34" charset="0"/>
                          <a:ea typeface="Tahoma" panose="020B0604030504040204" pitchFamily="34" charset="0"/>
                          <a:cs typeface="Tahoma" panose="020B0604030504040204" pitchFamily="34" charset="0"/>
                          <a:sym typeface="Tahoma"/>
                        </a:rPr>
                        <a:t>What is the risk?</a:t>
                      </a:r>
                    </a:p>
                    <a:p>
                      <a:pPr marL="0" marR="0" lvl="0" indent="0" algn="l" rtl="0">
                        <a:lnSpc>
                          <a:spcPct val="115000"/>
                        </a:lnSpc>
                        <a:spcBef>
                          <a:spcPts val="0"/>
                        </a:spcBef>
                        <a:spcAft>
                          <a:spcPts val="0"/>
                        </a:spcAft>
                        <a:buSzPct val="25000"/>
                        <a:buNone/>
                      </a:pPr>
                      <a:endParaRPr sz="1200" b="1" u="none" strike="noStrike" cap="none" dirty="0">
                        <a:solidFill>
                          <a:schemeClr val="lt1"/>
                        </a:solidFill>
                        <a:latin typeface="Tahoma" panose="020B0604030504040204" pitchFamily="34" charset="0"/>
                        <a:ea typeface="Tahoma" panose="020B0604030504040204" pitchFamily="34" charset="0"/>
                        <a:cs typeface="Tahoma" panose="020B0604030504040204" pitchFamily="34" charset="0"/>
                        <a:sym typeface="Tahoma"/>
                      </a:endParaRPr>
                    </a:p>
                  </a:txBody>
                  <a:tcPr marL="48000" marR="48000" marT="0" marB="0"/>
                </a:tc>
                <a:tc>
                  <a:txBody>
                    <a:bodyPr/>
                    <a:lstStyle/>
                    <a:p>
                      <a:pPr marL="0" marR="0" lvl="0" indent="0" algn="l" rtl="0">
                        <a:lnSpc>
                          <a:spcPct val="115000"/>
                        </a:lnSpc>
                        <a:spcBef>
                          <a:spcPts val="0"/>
                        </a:spcBef>
                        <a:spcAft>
                          <a:spcPts val="0"/>
                        </a:spcAft>
                        <a:buSzPct val="25000"/>
                        <a:buNone/>
                      </a:pPr>
                      <a:r>
                        <a:rPr lang="en-US" sz="1200" u="none" strike="noStrike" cap="none" dirty="0">
                          <a:latin typeface="Tahoma" panose="020B0604030504040204" pitchFamily="34" charset="0"/>
                          <a:ea typeface="Tahoma" panose="020B0604030504040204" pitchFamily="34" charset="0"/>
                          <a:cs typeface="Tahoma" panose="020B0604030504040204" pitchFamily="34" charset="0"/>
                          <a:sym typeface="Tahoma"/>
                        </a:rPr>
                        <a:t>How severe is it?</a:t>
                      </a:r>
                      <a:endParaRPr lang="en-US" sz="1200" b="1" u="none" strike="noStrike" cap="none" dirty="0">
                        <a:solidFill>
                          <a:schemeClr val="lt1"/>
                        </a:solidFill>
                        <a:latin typeface="Tahoma" panose="020B0604030504040204" pitchFamily="34" charset="0"/>
                        <a:ea typeface="Tahoma" panose="020B0604030504040204" pitchFamily="34" charset="0"/>
                        <a:cs typeface="Tahoma" panose="020B0604030504040204" pitchFamily="34" charset="0"/>
                        <a:sym typeface="Tahoma"/>
                      </a:endParaRPr>
                    </a:p>
                  </a:txBody>
                  <a:tcPr marL="48000" marR="48000" marT="0" marB="0"/>
                </a:tc>
                <a:tc>
                  <a:txBody>
                    <a:bodyPr/>
                    <a:lstStyle/>
                    <a:p>
                      <a:pPr marL="0" marR="0" lvl="0" indent="0" algn="l" rtl="0">
                        <a:lnSpc>
                          <a:spcPct val="115000"/>
                        </a:lnSpc>
                        <a:spcBef>
                          <a:spcPts val="0"/>
                        </a:spcBef>
                        <a:spcAft>
                          <a:spcPts val="0"/>
                        </a:spcAft>
                        <a:buSzPct val="25000"/>
                        <a:buNone/>
                      </a:pPr>
                      <a:r>
                        <a:rPr lang="en-US" sz="1200" u="none" strike="noStrike" cap="none" dirty="0">
                          <a:latin typeface="Tahoma" panose="020B0604030504040204" pitchFamily="34" charset="0"/>
                          <a:ea typeface="Tahoma" panose="020B0604030504040204" pitchFamily="34" charset="0"/>
                          <a:cs typeface="Tahoma" panose="020B0604030504040204" pitchFamily="34" charset="0"/>
                          <a:sym typeface="Tahoma"/>
                        </a:rPr>
                        <a:t>What does it entail?</a:t>
                      </a:r>
                      <a:endParaRPr lang="en-US" sz="1200" b="1" u="none" strike="noStrike" cap="none" dirty="0">
                        <a:solidFill>
                          <a:schemeClr val="lt1"/>
                        </a:solidFill>
                        <a:latin typeface="Tahoma" panose="020B0604030504040204" pitchFamily="34" charset="0"/>
                        <a:ea typeface="Tahoma" panose="020B0604030504040204" pitchFamily="34" charset="0"/>
                        <a:cs typeface="Tahoma" panose="020B0604030504040204" pitchFamily="34" charset="0"/>
                        <a:sym typeface="Tahoma"/>
                      </a:endParaRPr>
                    </a:p>
                  </a:txBody>
                  <a:tcPr marL="48000" marR="48000" marT="0" marB="0"/>
                </a:tc>
                <a:tc>
                  <a:txBody>
                    <a:bodyPr/>
                    <a:lstStyle/>
                    <a:p>
                      <a:pPr marL="0" marR="0" lvl="0" indent="0" algn="l" rtl="0">
                        <a:lnSpc>
                          <a:spcPct val="115000"/>
                        </a:lnSpc>
                        <a:spcBef>
                          <a:spcPts val="0"/>
                        </a:spcBef>
                        <a:spcAft>
                          <a:spcPts val="0"/>
                        </a:spcAft>
                        <a:buSzPct val="25000"/>
                        <a:buNone/>
                      </a:pPr>
                      <a:r>
                        <a:rPr lang="en-US" sz="1200" u="none" strike="noStrike" cap="none" dirty="0">
                          <a:latin typeface="Tahoma" panose="020B0604030504040204" pitchFamily="34" charset="0"/>
                          <a:ea typeface="Tahoma" panose="020B0604030504040204" pitchFamily="34" charset="0"/>
                          <a:cs typeface="Tahoma" panose="020B0604030504040204" pitchFamily="34" charset="0"/>
                          <a:sym typeface="Tahoma"/>
                        </a:rPr>
                        <a:t>How to mitigate it…</a:t>
                      </a:r>
                      <a:endParaRPr lang="en-US" sz="1200" b="1" u="none" strike="noStrike" cap="none" dirty="0">
                        <a:solidFill>
                          <a:schemeClr val="lt1"/>
                        </a:solidFill>
                        <a:latin typeface="Tahoma" panose="020B0604030504040204" pitchFamily="34" charset="0"/>
                        <a:ea typeface="Tahoma" panose="020B0604030504040204" pitchFamily="34" charset="0"/>
                        <a:cs typeface="Tahoma" panose="020B0604030504040204" pitchFamily="34" charset="0"/>
                        <a:sym typeface="Tahoma"/>
                      </a:endParaRPr>
                    </a:p>
                  </a:txBody>
                  <a:tcPr marL="48000" marR="48000" marT="0" marB="0"/>
                </a:tc>
                <a:extLst>
                  <a:ext uri="{0D108BD9-81ED-4DB2-BD59-A6C34878D82A}">
                    <a16:rowId xmlns="" xmlns:a16="http://schemas.microsoft.com/office/drawing/2014/main" val="10000"/>
                  </a:ext>
                </a:extLst>
              </a:tr>
              <a:tr h="733717">
                <a:tc>
                  <a:txBody>
                    <a:bodyPr/>
                    <a:lstStyle/>
                    <a:p>
                      <a:pPr marL="0" marR="0" lvl="0" indent="0" algn="l" rtl="0">
                        <a:lnSpc>
                          <a:spcPct val="115000"/>
                        </a:lnSpc>
                        <a:spcBef>
                          <a:spcPts val="0"/>
                        </a:spcBef>
                        <a:spcAft>
                          <a:spcPts val="0"/>
                        </a:spcAft>
                        <a:buSzPct val="25000"/>
                        <a:buNone/>
                      </a:pPr>
                      <a:r>
                        <a:rPr lang="en-US" sz="900" u="none" strike="noStrike" cap="none" dirty="0">
                          <a:solidFill>
                            <a:schemeClr val="accent5"/>
                          </a:solidFill>
                          <a:latin typeface="Tahoma" panose="020B0604030504040204" pitchFamily="34" charset="0"/>
                          <a:ea typeface="Tahoma" panose="020B0604030504040204" pitchFamily="34" charset="0"/>
                          <a:cs typeface="Tahoma" panose="020B0604030504040204" pitchFamily="34" charset="0"/>
                          <a:sym typeface="Tahoma"/>
                        </a:rPr>
                        <a:t>Unrealistic timeline</a:t>
                      </a:r>
                      <a:endParaRPr lang="en-US" sz="900" b="1" u="none" strike="noStrike" cap="none" dirty="0">
                        <a:solidFill>
                          <a:schemeClr val="accent5"/>
                        </a:solidFill>
                        <a:latin typeface="Tahoma" panose="020B0604030504040204" pitchFamily="34" charset="0"/>
                        <a:ea typeface="Tahoma" panose="020B0604030504040204" pitchFamily="34" charset="0"/>
                        <a:cs typeface="Tahoma" panose="020B0604030504040204" pitchFamily="34" charset="0"/>
                        <a:sym typeface="Tahoma"/>
                      </a:endParaRPr>
                    </a:p>
                  </a:txBody>
                  <a:tcPr marL="48000" marR="48000" marT="0" marB="0">
                    <a:lnB w="12700" cap="flat" cmpd="sng" algn="ctr">
                      <a:solidFill>
                        <a:schemeClr val="tx1"/>
                      </a:solidFill>
                      <a:prstDash val="lgDash"/>
                      <a:round/>
                      <a:headEnd type="none" w="med" len="med"/>
                      <a:tailEnd type="none" w="med" len="med"/>
                    </a:lnB>
                  </a:tcPr>
                </a:tc>
                <a:tc>
                  <a:txBody>
                    <a:bodyPr/>
                    <a:lstStyle/>
                    <a:p>
                      <a:pPr marL="0" marR="0" lvl="0" indent="0" algn="ctr" rtl="0">
                        <a:lnSpc>
                          <a:spcPct val="115000"/>
                        </a:lnSpc>
                        <a:spcBef>
                          <a:spcPts val="0"/>
                        </a:spcBef>
                        <a:spcAft>
                          <a:spcPts val="0"/>
                        </a:spcAft>
                        <a:buClr>
                          <a:srgbClr val="3E4043"/>
                        </a:buClr>
                        <a:buSzPct val="25000"/>
                        <a:buFont typeface="Noto Sans Symbols"/>
                        <a:buNone/>
                      </a:pPr>
                      <a:r>
                        <a:rPr lang="en-US" sz="900" b="1" u="none" strike="noStrike" cap="none" dirty="0">
                          <a:solidFill>
                            <a:schemeClr val="accent5"/>
                          </a:solidFill>
                          <a:latin typeface="Tahoma" panose="020B0604030504040204" pitchFamily="34" charset="0"/>
                          <a:ea typeface="Tahoma" panose="020B0604030504040204" pitchFamily="34" charset="0"/>
                          <a:cs typeface="Tahoma" panose="020B0604030504040204" pitchFamily="34" charset="0"/>
                          <a:sym typeface="Tahoma"/>
                        </a:rPr>
                        <a:t>High</a:t>
                      </a:r>
                    </a:p>
                  </a:txBody>
                  <a:tcPr marL="48000" marR="48000" marT="0" marB="0">
                    <a:lnB w="12700" cap="flat" cmpd="sng" algn="ctr">
                      <a:solidFill>
                        <a:schemeClr val="tx1"/>
                      </a:solidFill>
                      <a:prstDash val="lgDash"/>
                      <a:round/>
                      <a:headEnd type="none" w="med" len="med"/>
                      <a:tailEnd type="none" w="med" len="med"/>
                    </a:lnB>
                  </a:tcPr>
                </a:tc>
                <a:tc>
                  <a:txBody>
                    <a:bodyPr/>
                    <a:lstStyle/>
                    <a:p>
                      <a:pPr marL="0" marR="0" lvl="0" indent="0" algn="l" rtl="0">
                        <a:lnSpc>
                          <a:spcPct val="115000"/>
                        </a:lnSpc>
                        <a:spcBef>
                          <a:spcPts val="0"/>
                        </a:spcBef>
                        <a:spcAft>
                          <a:spcPts val="0"/>
                        </a:spcAft>
                        <a:buClr>
                          <a:srgbClr val="3E4043"/>
                        </a:buClr>
                        <a:buSzPct val="100000"/>
                        <a:buFont typeface="Noto Sans Symbols"/>
                        <a:buNone/>
                      </a:pPr>
                      <a:r>
                        <a:rPr lang="en-US" sz="900" u="none" strike="noStrike" cap="none" dirty="0">
                          <a:solidFill>
                            <a:schemeClr val="accent5"/>
                          </a:solidFill>
                          <a:latin typeface="Tahoma" panose="020B0604030504040204" pitchFamily="34" charset="0"/>
                          <a:ea typeface="Tahoma" panose="020B0604030504040204" pitchFamily="34" charset="0"/>
                          <a:cs typeface="Tahoma" panose="020B0604030504040204" pitchFamily="34" charset="0"/>
                          <a:sym typeface="Tahoma"/>
                        </a:rPr>
                        <a:t>Not allowing sufficient time for major task completion</a:t>
                      </a:r>
                    </a:p>
                  </a:txBody>
                  <a:tcPr marL="48000" marR="48000" marT="0" marB="0">
                    <a:lnB w="12700" cap="flat" cmpd="sng" algn="ctr">
                      <a:solidFill>
                        <a:schemeClr val="tx1"/>
                      </a:solidFill>
                      <a:prstDash val="lgDash"/>
                      <a:round/>
                      <a:headEnd type="none" w="med" len="med"/>
                      <a:tailEnd type="none" w="med" len="med"/>
                    </a:lnB>
                  </a:tcPr>
                </a:tc>
                <a:tc>
                  <a:txBody>
                    <a:bodyPr/>
                    <a:lstStyle/>
                    <a:p>
                      <a:pPr marL="0" marR="0" lvl="0" indent="0" algn="l" rtl="0">
                        <a:lnSpc>
                          <a:spcPct val="115000"/>
                        </a:lnSpc>
                        <a:spcBef>
                          <a:spcPts val="0"/>
                        </a:spcBef>
                        <a:spcAft>
                          <a:spcPts val="0"/>
                        </a:spcAft>
                        <a:buClr>
                          <a:srgbClr val="3E4043"/>
                        </a:buClr>
                        <a:buSzPct val="100000"/>
                        <a:buFont typeface="Noto Sans Symbols"/>
                        <a:buNone/>
                      </a:pPr>
                      <a:r>
                        <a:rPr lang="en-US" sz="900" u="none" strike="noStrike" cap="none" dirty="0" smtClean="0">
                          <a:solidFill>
                            <a:schemeClr val="accent5"/>
                          </a:solidFill>
                          <a:latin typeface="Tahoma" panose="020B0604030504040204" pitchFamily="34" charset="0"/>
                          <a:ea typeface="Tahoma" panose="020B0604030504040204" pitchFamily="34" charset="0"/>
                          <a:cs typeface="Tahoma" panose="020B0604030504040204" pitchFamily="34" charset="0"/>
                          <a:sym typeface="Tahoma"/>
                        </a:rPr>
                        <a:t>Coordinate</a:t>
                      </a:r>
                      <a:r>
                        <a:rPr lang="en-US" sz="900" u="none" strike="noStrike" cap="none" baseline="0" dirty="0" smtClean="0">
                          <a:solidFill>
                            <a:schemeClr val="accent5"/>
                          </a:solidFill>
                          <a:latin typeface="Tahoma" panose="020B0604030504040204" pitchFamily="34" charset="0"/>
                          <a:ea typeface="Tahoma" panose="020B0604030504040204" pitchFamily="34" charset="0"/>
                          <a:cs typeface="Tahoma" panose="020B0604030504040204" pitchFamily="34" charset="0"/>
                          <a:sym typeface="Tahoma"/>
                        </a:rPr>
                        <a:t> all dates with your Vision PM to ensure that the dates can be achieved.</a:t>
                      </a:r>
                      <a:endParaRPr lang="en-US" sz="900" u="none" strike="noStrike" cap="none" dirty="0" smtClean="0">
                        <a:solidFill>
                          <a:schemeClr val="accent5"/>
                        </a:solidFill>
                        <a:latin typeface="Tahoma" panose="020B0604030504040204" pitchFamily="34" charset="0"/>
                        <a:ea typeface="Tahoma" panose="020B0604030504040204" pitchFamily="34" charset="0"/>
                        <a:cs typeface="Tahoma" panose="020B0604030504040204" pitchFamily="34" charset="0"/>
                        <a:sym typeface="Tahoma"/>
                      </a:endParaRPr>
                    </a:p>
                  </a:txBody>
                  <a:tcPr marL="48000" marR="48000" marT="0" marB="0">
                    <a:lnB w="12700" cap="flat" cmpd="sng" algn="ctr">
                      <a:solidFill>
                        <a:schemeClr val="tx1"/>
                      </a:solidFill>
                      <a:prstDash val="lgDash"/>
                      <a:round/>
                      <a:headEnd type="none" w="med" len="med"/>
                      <a:tailEnd type="none" w="med" len="med"/>
                    </a:lnB>
                  </a:tcPr>
                </a:tc>
                <a:extLst>
                  <a:ext uri="{0D108BD9-81ED-4DB2-BD59-A6C34878D82A}">
                    <a16:rowId xmlns="" xmlns:a16="http://schemas.microsoft.com/office/drawing/2014/main" val="10001"/>
                  </a:ext>
                </a:extLst>
              </a:tr>
              <a:tr h="149770">
                <a:tc>
                  <a:txBody>
                    <a:bodyPr/>
                    <a:lstStyle/>
                    <a:p>
                      <a:pPr marL="0" marR="0" lvl="0" indent="0" algn="l" rtl="0">
                        <a:lnSpc>
                          <a:spcPct val="115000"/>
                        </a:lnSpc>
                        <a:spcBef>
                          <a:spcPts val="0"/>
                        </a:spcBef>
                        <a:spcAft>
                          <a:spcPts val="0"/>
                        </a:spcAft>
                        <a:buSzPct val="25000"/>
                        <a:buNone/>
                      </a:pPr>
                      <a:endParaRPr lang="en-US" sz="900" b="1" u="none" strike="noStrike" cap="none" dirty="0">
                        <a:solidFill>
                          <a:schemeClr val="accent5"/>
                        </a:solidFill>
                        <a:latin typeface="Tahoma" panose="020B0604030504040204" pitchFamily="34" charset="0"/>
                        <a:ea typeface="Tahoma" panose="020B0604030504040204" pitchFamily="34" charset="0"/>
                        <a:cs typeface="Tahoma" panose="020B0604030504040204" pitchFamily="34" charset="0"/>
                        <a:sym typeface="Tahoma"/>
                      </a:endParaRPr>
                    </a:p>
                  </a:txBody>
                  <a:tcPr marL="48000" marR="48000" marT="0" marB="0">
                    <a:lnT w="12700" cap="flat" cmpd="sng" algn="ctr">
                      <a:solidFill>
                        <a:schemeClr val="tx1"/>
                      </a:solidFill>
                      <a:prstDash val="lgDash"/>
                      <a:round/>
                      <a:headEnd type="none" w="med" len="med"/>
                      <a:tailEnd type="none" w="med" len="med"/>
                    </a:lnT>
                  </a:tcPr>
                </a:tc>
                <a:tc>
                  <a:txBody>
                    <a:bodyPr/>
                    <a:lstStyle/>
                    <a:p>
                      <a:pPr marL="0" marR="0" lvl="0" indent="0" algn="ctr" rtl="0">
                        <a:lnSpc>
                          <a:spcPct val="115000"/>
                        </a:lnSpc>
                        <a:spcBef>
                          <a:spcPts val="0"/>
                        </a:spcBef>
                        <a:spcAft>
                          <a:spcPts val="0"/>
                        </a:spcAft>
                        <a:buClr>
                          <a:srgbClr val="3E4043"/>
                        </a:buClr>
                        <a:buSzPct val="25000"/>
                        <a:buFont typeface="Noto Sans Symbols"/>
                        <a:buNone/>
                      </a:pPr>
                      <a:endParaRPr lang="en-US" sz="900" b="1" u="none" strike="noStrike" cap="none" dirty="0">
                        <a:solidFill>
                          <a:schemeClr val="accent5"/>
                        </a:solidFill>
                        <a:latin typeface="Tahoma" panose="020B0604030504040204" pitchFamily="34" charset="0"/>
                        <a:ea typeface="Tahoma" panose="020B0604030504040204" pitchFamily="34" charset="0"/>
                        <a:cs typeface="Tahoma" panose="020B0604030504040204" pitchFamily="34" charset="0"/>
                        <a:sym typeface="Tahoma"/>
                      </a:endParaRPr>
                    </a:p>
                  </a:txBody>
                  <a:tcPr marL="48000" marR="48000" marT="0" marB="0">
                    <a:lnT w="12700" cap="flat" cmpd="sng" algn="ctr">
                      <a:solidFill>
                        <a:schemeClr val="tx1"/>
                      </a:solidFill>
                      <a:prstDash val="lgDash"/>
                      <a:round/>
                      <a:headEnd type="none" w="med" len="med"/>
                      <a:tailEnd type="none" w="med" len="med"/>
                    </a:lnT>
                  </a:tcPr>
                </a:tc>
                <a:tc>
                  <a:txBody>
                    <a:bodyPr/>
                    <a:lstStyle/>
                    <a:p>
                      <a:pPr marL="342900" marR="0" lvl="0" indent="-342900" algn="l" rtl="0">
                        <a:lnSpc>
                          <a:spcPct val="115000"/>
                        </a:lnSpc>
                        <a:spcBef>
                          <a:spcPts val="0"/>
                        </a:spcBef>
                        <a:spcAft>
                          <a:spcPts val="0"/>
                        </a:spcAft>
                        <a:buClr>
                          <a:srgbClr val="3E4043"/>
                        </a:buClr>
                        <a:buSzPct val="100000"/>
                        <a:buFont typeface="Noto Sans Symbols"/>
                        <a:buChar char="∙"/>
                      </a:pPr>
                      <a:endParaRPr lang="en-US" sz="900" u="none" strike="noStrike" cap="none">
                        <a:solidFill>
                          <a:schemeClr val="accent5"/>
                        </a:solidFill>
                        <a:latin typeface="Tahoma" panose="020B0604030504040204" pitchFamily="34" charset="0"/>
                        <a:ea typeface="Tahoma" panose="020B0604030504040204" pitchFamily="34" charset="0"/>
                        <a:cs typeface="Tahoma" panose="020B0604030504040204" pitchFamily="34" charset="0"/>
                        <a:sym typeface="Tahoma"/>
                      </a:endParaRPr>
                    </a:p>
                  </a:txBody>
                  <a:tcPr marL="48000" marR="48000" marT="0" marB="0">
                    <a:lnT w="12700" cap="flat" cmpd="sng" algn="ctr">
                      <a:solidFill>
                        <a:schemeClr val="tx1"/>
                      </a:solidFill>
                      <a:prstDash val="lgDash"/>
                      <a:round/>
                      <a:headEnd type="none" w="med" len="med"/>
                      <a:tailEnd type="none" w="med" len="med"/>
                    </a:lnT>
                  </a:tcPr>
                </a:tc>
                <a:tc>
                  <a:txBody>
                    <a:bodyPr/>
                    <a:lstStyle/>
                    <a:p>
                      <a:pPr marL="0" marR="0" lvl="0" indent="0" algn="l" rtl="0">
                        <a:lnSpc>
                          <a:spcPct val="115000"/>
                        </a:lnSpc>
                        <a:spcBef>
                          <a:spcPts val="0"/>
                        </a:spcBef>
                        <a:spcAft>
                          <a:spcPts val="0"/>
                        </a:spcAft>
                        <a:buClr>
                          <a:schemeClr val="dk1"/>
                        </a:buClr>
                        <a:buSzPct val="25000"/>
                        <a:buFont typeface="Noto Sans Symbols"/>
                        <a:buNone/>
                      </a:pPr>
                      <a:endParaRPr sz="900" u="none" strike="noStrike" cap="none">
                        <a:solidFill>
                          <a:schemeClr val="accent5"/>
                        </a:solidFill>
                        <a:latin typeface="Tahoma" panose="020B0604030504040204" pitchFamily="34" charset="0"/>
                        <a:ea typeface="Tahoma" panose="020B0604030504040204" pitchFamily="34" charset="0"/>
                        <a:cs typeface="Tahoma" panose="020B0604030504040204" pitchFamily="34" charset="0"/>
                        <a:sym typeface="Tahoma"/>
                      </a:endParaRPr>
                    </a:p>
                  </a:txBody>
                  <a:tcPr marL="48000" marR="48000" marT="0" marB="0">
                    <a:lnT w="12700" cap="flat" cmpd="sng" algn="ctr">
                      <a:solidFill>
                        <a:schemeClr val="tx1"/>
                      </a:solidFill>
                      <a:prstDash val="lgDash"/>
                      <a:round/>
                      <a:headEnd type="none" w="med" len="med"/>
                      <a:tailEnd type="none" w="med" len="med"/>
                    </a:lnT>
                  </a:tcPr>
                </a:tc>
                <a:extLst>
                  <a:ext uri="{0D108BD9-81ED-4DB2-BD59-A6C34878D82A}">
                    <a16:rowId xmlns="" xmlns:a16="http://schemas.microsoft.com/office/drawing/2014/main" val="10002"/>
                  </a:ext>
                </a:extLst>
              </a:tr>
              <a:tr h="733717">
                <a:tc>
                  <a:txBody>
                    <a:bodyPr/>
                    <a:lstStyle/>
                    <a:p>
                      <a:pPr marL="0" marR="0" lvl="0" indent="0" algn="l" rtl="0">
                        <a:lnSpc>
                          <a:spcPct val="115000"/>
                        </a:lnSpc>
                        <a:spcBef>
                          <a:spcPts val="0"/>
                        </a:spcBef>
                        <a:spcAft>
                          <a:spcPts val="0"/>
                        </a:spcAft>
                        <a:buSzPct val="25000"/>
                        <a:buNone/>
                      </a:pPr>
                      <a:r>
                        <a:rPr lang="en-US" sz="900" u="none" strike="noStrike" cap="none" dirty="0">
                          <a:solidFill>
                            <a:schemeClr val="accent5"/>
                          </a:solidFill>
                          <a:latin typeface="Tahoma" panose="020B0604030504040204" pitchFamily="34" charset="0"/>
                          <a:ea typeface="Tahoma" panose="020B0604030504040204" pitchFamily="34" charset="0"/>
                          <a:cs typeface="Tahoma" panose="020B0604030504040204" pitchFamily="34" charset="0"/>
                          <a:sym typeface="Tahoma"/>
                        </a:rPr>
                        <a:t>Sign off / Approval process</a:t>
                      </a:r>
                      <a:endParaRPr lang="en-US" sz="900" b="1" u="none" strike="noStrike" cap="none" dirty="0">
                        <a:solidFill>
                          <a:schemeClr val="accent5"/>
                        </a:solidFill>
                        <a:latin typeface="Tahoma" panose="020B0604030504040204" pitchFamily="34" charset="0"/>
                        <a:ea typeface="Tahoma" panose="020B0604030504040204" pitchFamily="34" charset="0"/>
                        <a:cs typeface="Tahoma" panose="020B0604030504040204" pitchFamily="34" charset="0"/>
                        <a:sym typeface="Tahoma"/>
                      </a:endParaRPr>
                    </a:p>
                  </a:txBody>
                  <a:tcPr marL="48000" marR="48000" marT="0" marB="0">
                    <a:lnB w="12700" cap="flat" cmpd="sng" algn="ctr">
                      <a:solidFill>
                        <a:schemeClr val="tx1"/>
                      </a:solidFill>
                      <a:prstDash val="lgDash"/>
                      <a:round/>
                      <a:headEnd type="none" w="med" len="med"/>
                      <a:tailEnd type="none" w="med" len="med"/>
                    </a:lnB>
                  </a:tcPr>
                </a:tc>
                <a:tc>
                  <a:txBody>
                    <a:bodyPr/>
                    <a:lstStyle/>
                    <a:p>
                      <a:pPr marL="0" marR="0" lvl="0" indent="0" algn="ctr" rtl="0">
                        <a:lnSpc>
                          <a:spcPct val="115000"/>
                        </a:lnSpc>
                        <a:spcBef>
                          <a:spcPts val="0"/>
                        </a:spcBef>
                        <a:spcAft>
                          <a:spcPts val="0"/>
                        </a:spcAft>
                        <a:buClr>
                          <a:srgbClr val="3E4043"/>
                        </a:buClr>
                        <a:buSzPct val="25000"/>
                        <a:buFont typeface="Noto Sans Symbols"/>
                        <a:buNone/>
                      </a:pPr>
                      <a:r>
                        <a:rPr lang="en-US" sz="900" b="1" u="none" strike="noStrike" cap="none" dirty="0">
                          <a:solidFill>
                            <a:schemeClr val="accent5"/>
                          </a:solidFill>
                          <a:latin typeface="Tahoma" panose="020B0604030504040204" pitchFamily="34" charset="0"/>
                          <a:ea typeface="Tahoma" panose="020B0604030504040204" pitchFamily="34" charset="0"/>
                          <a:cs typeface="Tahoma" panose="020B0604030504040204" pitchFamily="34" charset="0"/>
                          <a:sym typeface="Tahoma"/>
                        </a:rPr>
                        <a:t>High</a:t>
                      </a:r>
                    </a:p>
                  </a:txBody>
                  <a:tcPr marL="48000" marR="48000" marT="0" marB="0">
                    <a:lnB w="12700" cap="flat" cmpd="sng" algn="ctr">
                      <a:solidFill>
                        <a:schemeClr val="tx1"/>
                      </a:solidFill>
                      <a:prstDash val="lgDash"/>
                      <a:round/>
                      <a:headEnd type="none" w="med" len="med"/>
                      <a:tailEnd type="none" w="med" len="med"/>
                    </a:lnB>
                  </a:tcPr>
                </a:tc>
                <a:tc>
                  <a:txBody>
                    <a:bodyPr/>
                    <a:lstStyle/>
                    <a:p>
                      <a:pPr marL="0" marR="0" lvl="0" indent="0" algn="l" rtl="0">
                        <a:lnSpc>
                          <a:spcPct val="115000"/>
                        </a:lnSpc>
                        <a:spcBef>
                          <a:spcPts val="0"/>
                        </a:spcBef>
                        <a:spcAft>
                          <a:spcPts val="0"/>
                        </a:spcAft>
                        <a:buClr>
                          <a:srgbClr val="3E4043"/>
                        </a:buClr>
                        <a:buSzPct val="100000"/>
                        <a:buFont typeface="Noto Sans Symbols"/>
                        <a:buNone/>
                      </a:pPr>
                      <a:r>
                        <a:rPr lang="en-US" sz="900" u="none" strike="noStrike" cap="none" dirty="0" smtClean="0">
                          <a:solidFill>
                            <a:schemeClr val="accent5"/>
                          </a:solidFill>
                          <a:latin typeface="Tahoma" panose="020B0604030504040204" pitchFamily="34" charset="0"/>
                          <a:ea typeface="Tahoma" panose="020B0604030504040204" pitchFamily="34" charset="0"/>
                          <a:cs typeface="Tahoma" panose="020B0604030504040204" pitchFamily="34" charset="0"/>
                          <a:sym typeface="Tahoma"/>
                        </a:rPr>
                        <a:t>Punch</a:t>
                      </a:r>
                      <a:r>
                        <a:rPr lang="en-US" sz="900" u="none" strike="noStrike" cap="none" baseline="0" dirty="0" smtClean="0">
                          <a:solidFill>
                            <a:schemeClr val="accent5"/>
                          </a:solidFill>
                          <a:latin typeface="Tahoma" panose="020B0604030504040204" pitchFamily="34" charset="0"/>
                          <a:ea typeface="Tahoma" panose="020B0604030504040204" pitchFamily="34" charset="0"/>
                          <a:cs typeface="Tahoma" panose="020B0604030504040204" pitchFamily="34" charset="0"/>
                          <a:sym typeface="Tahoma"/>
                        </a:rPr>
                        <a:t> List items can cause a project to proceed slowly, delaying launch; limited time to review site with key stakeholders</a:t>
                      </a:r>
                      <a:endParaRPr lang="en-US" sz="900" u="none" strike="noStrike" cap="none" dirty="0">
                        <a:solidFill>
                          <a:schemeClr val="accent5"/>
                        </a:solidFill>
                        <a:latin typeface="Tahoma" panose="020B0604030504040204" pitchFamily="34" charset="0"/>
                        <a:ea typeface="Tahoma" panose="020B0604030504040204" pitchFamily="34" charset="0"/>
                        <a:cs typeface="Tahoma" panose="020B0604030504040204" pitchFamily="34" charset="0"/>
                        <a:sym typeface="Tahoma"/>
                      </a:endParaRPr>
                    </a:p>
                  </a:txBody>
                  <a:tcPr marL="48000" marR="48000" marT="0" marB="0">
                    <a:lnB w="12700" cap="flat" cmpd="sng" algn="ctr">
                      <a:solidFill>
                        <a:schemeClr val="tx1"/>
                      </a:solidFill>
                      <a:prstDash val="lgDash"/>
                      <a:round/>
                      <a:headEnd type="none" w="med" len="med"/>
                      <a:tailEnd type="none" w="med" len="med"/>
                    </a:lnB>
                  </a:tcPr>
                </a:tc>
                <a:tc>
                  <a:txBody>
                    <a:bodyPr/>
                    <a:lstStyle/>
                    <a:p>
                      <a:pPr marL="0" marR="0" lvl="0" indent="0" algn="l" rtl="0">
                        <a:lnSpc>
                          <a:spcPct val="115000"/>
                        </a:lnSpc>
                        <a:spcBef>
                          <a:spcPts val="0"/>
                        </a:spcBef>
                        <a:spcAft>
                          <a:spcPts val="0"/>
                        </a:spcAft>
                        <a:buClr>
                          <a:srgbClr val="3E4043"/>
                        </a:buClr>
                        <a:buSzPct val="100000"/>
                        <a:buFont typeface="Noto Sans Symbols"/>
                        <a:buNone/>
                      </a:pPr>
                      <a:r>
                        <a:rPr lang="en-US" sz="900" u="none" strike="noStrike" cap="none" dirty="0" smtClean="0">
                          <a:solidFill>
                            <a:schemeClr val="accent5"/>
                          </a:solidFill>
                          <a:latin typeface="Tahoma" panose="020B0604030504040204" pitchFamily="34" charset="0"/>
                          <a:ea typeface="Tahoma" panose="020B0604030504040204" pitchFamily="34" charset="0"/>
                          <a:cs typeface="Tahoma" panose="020B0604030504040204" pitchFamily="34" charset="0"/>
                          <a:sym typeface="Tahoma"/>
                        </a:rPr>
                        <a:t>Decide</a:t>
                      </a:r>
                      <a:r>
                        <a:rPr lang="en-US" sz="900" u="none" strike="noStrike" cap="none" baseline="0" dirty="0" smtClean="0">
                          <a:solidFill>
                            <a:schemeClr val="accent5"/>
                          </a:solidFill>
                          <a:latin typeface="Tahoma" panose="020B0604030504040204" pitchFamily="34" charset="0"/>
                          <a:ea typeface="Tahoma" panose="020B0604030504040204" pitchFamily="34" charset="0"/>
                          <a:cs typeface="Tahoma" panose="020B0604030504040204" pitchFamily="34" charset="0"/>
                          <a:sym typeface="Tahoma"/>
                        </a:rPr>
                        <a:t> which tasks are the highest priority, resolve those and then work with Vision to identify which issues can be resolved post-launch</a:t>
                      </a:r>
                    </a:p>
                    <a:p>
                      <a:pPr marL="342900" marR="0" lvl="0" indent="-342900" algn="l" rtl="0">
                        <a:lnSpc>
                          <a:spcPct val="115000"/>
                        </a:lnSpc>
                        <a:spcBef>
                          <a:spcPts val="0"/>
                        </a:spcBef>
                        <a:spcAft>
                          <a:spcPts val="0"/>
                        </a:spcAft>
                        <a:buClr>
                          <a:srgbClr val="3E4043"/>
                        </a:buClr>
                        <a:buSzPct val="100000"/>
                        <a:buFont typeface="Noto Sans Symbols"/>
                        <a:buChar char="∙"/>
                      </a:pPr>
                      <a:endParaRPr lang="en-US" sz="900" u="none" strike="noStrike" cap="none" dirty="0">
                        <a:solidFill>
                          <a:schemeClr val="accent5"/>
                        </a:solidFill>
                        <a:latin typeface="Tahoma" panose="020B0604030504040204" pitchFamily="34" charset="0"/>
                        <a:ea typeface="Tahoma" panose="020B0604030504040204" pitchFamily="34" charset="0"/>
                        <a:cs typeface="Tahoma" panose="020B0604030504040204" pitchFamily="34" charset="0"/>
                        <a:sym typeface="Tahoma"/>
                      </a:endParaRPr>
                    </a:p>
                  </a:txBody>
                  <a:tcPr marL="48000" marR="48000" marT="0" marB="0">
                    <a:lnB w="12700" cap="flat" cmpd="sng" algn="ctr">
                      <a:solidFill>
                        <a:schemeClr val="tx1"/>
                      </a:solidFill>
                      <a:prstDash val="lgDash"/>
                      <a:round/>
                      <a:headEnd type="none" w="med" len="med"/>
                      <a:tailEnd type="none" w="med" len="med"/>
                    </a:lnB>
                  </a:tcPr>
                </a:tc>
                <a:extLst>
                  <a:ext uri="{0D108BD9-81ED-4DB2-BD59-A6C34878D82A}">
                    <a16:rowId xmlns="" xmlns:a16="http://schemas.microsoft.com/office/drawing/2014/main" val="10003"/>
                  </a:ext>
                </a:extLst>
              </a:tr>
              <a:tr h="149770">
                <a:tc>
                  <a:txBody>
                    <a:bodyPr/>
                    <a:lstStyle/>
                    <a:p>
                      <a:pPr marL="0" marR="0" lvl="0" indent="0" algn="l" rtl="0">
                        <a:lnSpc>
                          <a:spcPct val="115000"/>
                        </a:lnSpc>
                        <a:spcBef>
                          <a:spcPts val="0"/>
                        </a:spcBef>
                        <a:spcAft>
                          <a:spcPts val="0"/>
                        </a:spcAft>
                        <a:buSzPct val="25000"/>
                        <a:buNone/>
                      </a:pPr>
                      <a:endParaRPr lang="en-US" sz="900" b="1" u="none" strike="noStrike" cap="none">
                        <a:solidFill>
                          <a:schemeClr val="accent5"/>
                        </a:solidFill>
                        <a:latin typeface="Tahoma" panose="020B0604030504040204" pitchFamily="34" charset="0"/>
                        <a:ea typeface="Tahoma" panose="020B0604030504040204" pitchFamily="34" charset="0"/>
                        <a:cs typeface="Tahoma" panose="020B0604030504040204" pitchFamily="34" charset="0"/>
                        <a:sym typeface="Tahoma"/>
                      </a:endParaRPr>
                    </a:p>
                  </a:txBody>
                  <a:tcPr marL="48000" marR="48000" marT="0" marB="0">
                    <a:lnT w="12700" cap="flat" cmpd="sng" algn="ctr">
                      <a:solidFill>
                        <a:schemeClr val="tx1"/>
                      </a:solidFill>
                      <a:prstDash val="lgDash"/>
                      <a:round/>
                      <a:headEnd type="none" w="med" len="med"/>
                      <a:tailEnd type="none" w="med" len="med"/>
                    </a:lnT>
                  </a:tcPr>
                </a:tc>
                <a:tc>
                  <a:txBody>
                    <a:bodyPr/>
                    <a:lstStyle/>
                    <a:p>
                      <a:pPr marL="0" marR="0" lvl="0" indent="0" algn="ctr" rtl="0">
                        <a:lnSpc>
                          <a:spcPct val="115000"/>
                        </a:lnSpc>
                        <a:spcBef>
                          <a:spcPts val="0"/>
                        </a:spcBef>
                        <a:spcAft>
                          <a:spcPts val="0"/>
                        </a:spcAft>
                        <a:buClr>
                          <a:srgbClr val="3E4043"/>
                        </a:buClr>
                        <a:buSzPct val="25000"/>
                        <a:buFont typeface="Noto Sans Symbols"/>
                        <a:buNone/>
                      </a:pPr>
                      <a:endParaRPr lang="en-US" sz="900" b="1" u="none" strike="noStrike" cap="none" dirty="0">
                        <a:solidFill>
                          <a:schemeClr val="accent5"/>
                        </a:solidFill>
                        <a:latin typeface="Tahoma" panose="020B0604030504040204" pitchFamily="34" charset="0"/>
                        <a:ea typeface="Tahoma" panose="020B0604030504040204" pitchFamily="34" charset="0"/>
                        <a:cs typeface="Tahoma" panose="020B0604030504040204" pitchFamily="34" charset="0"/>
                        <a:sym typeface="Tahoma"/>
                      </a:endParaRPr>
                    </a:p>
                  </a:txBody>
                  <a:tcPr marL="48000" marR="48000" marT="0" marB="0">
                    <a:lnT w="12700" cap="flat" cmpd="sng" algn="ctr">
                      <a:solidFill>
                        <a:schemeClr val="tx1"/>
                      </a:solidFill>
                      <a:prstDash val="lgDash"/>
                      <a:round/>
                      <a:headEnd type="none" w="med" len="med"/>
                      <a:tailEnd type="none" w="med" len="med"/>
                    </a:lnT>
                  </a:tcPr>
                </a:tc>
                <a:tc>
                  <a:txBody>
                    <a:bodyPr/>
                    <a:lstStyle/>
                    <a:p>
                      <a:pPr marL="342900" marR="0" lvl="0" indent="-342900" algn="l" rtl="0">
                        <a:lnSpc>
                          <a:spcPct val="115000"/>
                        </a:lnSpc>
                        <a:spcBef>
                          <a:spcPts val="0"/>
                        </a:spcBef>
                        <a:spcAft>
                          <a:spcPts val="0"/>
                        </a:spcAft>
                        <a:buClr>
                          <a:srgbClr val="3E4043"/>
                        </a:buClr>
                        <a:buSzPct val="100000"/>
                        <a:buFont typeface="Noto Sans Symbols"/>
                        <a:buChar char="∙"/>
                      </a:pPr>
                      <a:endParaRPr lang="en-US" sz="900" u="none" strike="noStrike" cap="none" dirty="0">
                        <a:solidFill>
                          <a:schemeClr val="accent5"/>
                        </a:solidFill>
                        <a:latin typeface="Tahoma" panose="020B0604030504040204" pitchFamily="34" charset="0"/>
                        <a:ea typeface="Tahoma" panose="020B0604030504040204" pitchFamily="34" charset="0"/>
                        <a:cs typeface="Tahoma" panose="020B0604030504040204" pitchFamily="34" charset="0"/>
                        <a:sym typeface="Tahoma"/>
                      </a:endParaRPr>
                    </a:p>
                  </a:txBody>
                  <a:tcPr marL="48000" marR="48000" marT="0" marB="0">
                    <a:lnT w="12700" cap="flat" cmpd="sng" algn="ctr">
                      <a:solidFill>
                        <a:schemeClr val="tx1"/>
                      </a:solidFill>
                      <a:prstDash val="lgDash"/>
                      <a:round/>
                      <a:headEnd type="none" w="med" len="med"/>
                      <a:tailEnd type="none" w="med" len="med"/>
                    </a:lnT>
                  </a:tcPr>
                </a:tc>
                <a:tc>
                  <a:txBody>
                    <a:bodyPr/>
                    <a:lstStyle/>
                    <a:p>
                      <a:pPr marL="342900" marR="0" lvl="0" indent="-342900" algn="l" rtl="0">
                        <a:lnSpc>
                          <a:spcPct val="115000"/>
                        </a:lnSpc>
                        <a:spcBef>
                          <a:spcPts val="0"/>
                        </a:spcBef>
                        <a:spcAft>
                          <a:spcPts val="0"/>
                        </a:spcAft>
                        <a:buClr>
                          <a:srgbClr val="3E4043"/>
                        </a:buClr>
                        <a:buSzPct val="100000"/>
                        <a:buFont typeface="Noto Sans Symbols"/>
                        <a:buChar char="∙"/>
                      </a:pPr>
                      <a:endParaRPr lang="en-US" sz="900" u="none" strike="noStrike" cap="none">
                        <a:solidFill>
                          <a:schemeClr val="accent5"/>
                        </a:solidFill>
                        <a:latin typeface="Tahoma" panose="020B0604030504040204" pitchFamily="34" charset="0"/>
                        <a:ea typeface="Tahoma" panose="020B0604030504040204" pitchFamily="34" charset="0"/>
                        <a:cs typeface="Tahoma" panose="020B0604030504040204" pitchFamily="34" charset="0"/>
                        <a:sym typeface="Tahoma"/>
                      </a:endParaRPr>
                    </a:p>
                  </a:txBody>
                  <a:tcPr marL="48000" marR="48000" marT="0" marB="0">
                    <a:lnT w="12700" cap="flat" cmpd="sng" algn="ctr">
                      <a:solidFill>
                        <a:schemeClr val="tx1"/>
                      </a:solidFill>
                      <a:prstDash val="lgDash"/>
                      <a:round/>
                      <a:headEnd type="none" w="med" len="med"/>
                      <a:tailEnd type="none" w="med" len="med"/>
                    </a:lnT>
                  </a:tcPr>
                </a:tc>
                <a:extLst>
                  <a:ext uri="{0D108BD9-81ED-4DB2-BD59-A6C34878D82A}">
                    <a16:rowId xmlns="" xmlns:a16="http://schemas.microsoft.com/office/drawing/2014/main" val="10004"/>
                  </a:ext>
                </a:extLst>
              </a:tr>
              <a:tr h="1033257">
                <a:tc>
                  <a:txBody>
                    <a:bodyPr/>
                    <a:lstStyle/>
                    <a:p>
                      <a:pPr marL="0" marR="0" lvl="0" indent="0" algn="l" rtl="0">
                        <a:lnSpc>
                          <a:spcPct val="115000"/>
                        </a:lnSpc>
                        <a:spcBef>
                          <a:spcPts val="0"/>
                        </a:spcBef>
                        <a:spcAft>
                          <a:spcPts val="0"/>
                        </a:spcAft>
                        <a:buSzPct val="25000"/>
                        <a:buNone/>
                      </a:pPr>
                      <a:r>
                        <a:rPr lang="en-US" sz="900" u="none" strike="noStrike" cap="none" dirty="0">
                          <a:solidFill>
                            <a:schemeClr val="accent5"/>
                          </a:solidFill>
                          <a:latin typeface="Tahoma" panose="020B0604030504040204" pitchFamily="34" charset="0"/>
                          <a:ea typeface="Tahoma" panose="020B0604030504040204" pitchFamily="34" charset="0"/>
                          <a:cs typeface="Tahoma" panose="020B0604030504040204" pitchFamily="34" charset="0"/>
                          <a:sym typeface="Tahoma"/>
                        </a:rPr>
                        <a:t>Insufficient team resources</a:t>
                      </a:r>
                      <a:endParaRPr lang="en-US" sz="900" b="1" u="none" strike="noStrike" cap="none" dirty="0">
                        <a:solidFill>
                          <a:schemeClr val="accent5"/>
                        </a:solidFill>
                        <a:latin typeface="Tahoma" panose="020B0604030504040204" pitchFamily="34" charset="0"/>
                        <a:ea typeface="Tahoma" panose="020B0604030504040204" pitchFamily="34" charset="0"/>
                        <a:cs typeface="Tahoma" panose="020B0604030504040204" pitchFamily="34" charset="0"/>
                        <a:sym typeface="Tahoma"/>
                      </a:endParaRPr>
                    </a:p>
                  </a:txBody>
                  <a:tcPr marL="48000" marR="48000" marT="0" marB="0">
                    <a:lnB w="12700" cap="flat" cmpd="sng" algn="ctr">
                      <a:solidFill>
                        <a:schemeClr val="tx1"/>
                      </a:solidFill>
                      <a:prstDash val="lgDash"/>
                      <a:round/>
                      <a:headEnd type="none" w="med" len="med"/>
                      <a:tailEnd type="none" w="med" len="med"/>
                    </a:lnB>
                  </a:tcPr>
                </a:tc>
                <a:tc>
                  <a:txBody>
                    <a:bodyPr/>
                    <a:lstStyle/>
                    <a:p>
                      <a:pPr marL="0" marR="0" lvl="0" indent="0" algn="ctr" rtl="0">
                        <a:lnSpc>
                          <a:spcPct val="115000"/>
                        </a:lnSpc>
                        <a:spcBef>
                          <a:spcPts val="0"/>
                        </a:spcBef>
                        <a:spcAft>
                          <a:spcPts val="0"/>
                        </a:spcAft>
                        <a:buClr>
                          <a:srgbClr val="3E4043"/>
                        </a:buClr>
                        <a:buSzPct val="25000"/>
                        <a:buFont typeface="Noto Sans Symbols"/>
                        <a:buNone/>
                      </a:pPr>
                      <a:r>
                        <a:rPr lang="en-US" sz="900" b="1" u="none" strike="noStrike" cap="none" dirty="0">
                          <a:solidFill>
                            <a:schemeClr val="accent5"/>
                          </a:solidFill>
                          <a:latin typeface="Tahoma" panose="020B0604030504040204" pitchFamily="34" charset="0"/>
                          <a:ea typeface="Tahoma" panose="020B0604030504040204" pitchFamily="34" charset="0"/>
                          <a:cs typeface="Tahoma" panose="020B0604030504040204" pitchFamily="34" charset="0"/>
                          <a:sym typeface="Tahoma"/>
                        </a:rPr>
                        <a:t>Medium</a:t>
                      </a:r>
                    </a:p>
                  </a:txBody>
                  <a:tcPr marL="48000" marR="48000" marT="0" marB="0">
                    <a:lnB w="12700" cap="flat" cmpd="sng" algn="ctr">
                      <a:solidFill>
                        <a:schemeClr val="tx1"/>
                      </a:solidFill>
                      <a:prstDash val="lgDash"/>
                      <a:round/>
                      <a:headEnd type="none" w="med" len="med"/>
                      <a:tailEnd type="none" w="med" len="med"/>
                    </a:lnB>
                  </a:tcPr>
                </a:tc>
                <a:tc>
                  <a:txBody>
                    <a:bodyPr/>
                    <a:lstStyle/>
                    <a:p>
                      <a:pPr marL="0" marR="0" lvl="0" indent="0" algn="l" rtl="0">
                        <a:lnSpc>
                          <a:spcPct val="115000"/>
                        </a:lnSpc>
                        <a:spcBef>
                          <a:spcPts val="0"/>
                        </a:spcBef>
                        <a:spcAft>
                          <a:spcPts val="0"/>
                        </a:spcAft>
                        <a:buClr>
                          <a:schemeClr val="dk1"/>
                        </a:buClr>
                        <a:buSzPct val="25000"/>
                        <a:buFont typeface="Noto Sans Symbols"/>
                        <a:buNone/>
                      </a:pPr>
                      <a:r>
                        <a:rPr lang="en-US" sz="900" u="none" strike="noStrike" cap="none" dirty="0" smtClean="0">
                          <a:solidFill>
                            <a:schemeClr val="accent5"/>
                          </a:solidFill>
                          <a:latin typeface="Tahoma" panose="020B0604030504040204" pitchFamily="34" charset="0"/>
                          <a:ea typeface="Tahoma" panose="020B0604030504040204" pitchFamily="34" charset="0"/>
                          <a:cs typeface="Tahoma" panose="020B0604030504040204" pitchFamily="34" charset="0"/>
                          <a:sym typeface="Tahoma"/>
                        </a:rPr>
                        <a:t>A</a:t>
                      </a:r>
                      <a:r>
                        <a:rPr lang="en-US" sz="900" u="none" strike="noStrike" cap="none" baseline="0" dirty="0" smtClean="0">
                          <a:solidFill>
                            <a:schemeClr val="accent5"/>
                          </a:solidFill>
                          <a:latin typeface="Tahoma" panose="020B0604030504040204" pitchFamily="34" charset="0"/>
                          <a:ea typeface="Tahoma" panose="020B0604030504040204" pitchFamily="34" charset="0"/>
                          <a:cs typeface="Tahoma" panose="020B0604030504040204" pitchFamily="34" charset="0"/>
                          <a:sym typeface="Tahoma"/>
                        </a:rPr>
                        <a:t> lack of resources, especially around Content Migration</a:t>
                      </a:r>
                      <a:endParaRPr sz="900" u="none" strike="noStrike" cap="none" dirty="0">
                        <a:solidFill>
                          <a:schemeClr val="accent5"/>
                        </a:solidFill>
                        <a:latin typeface="Tahoma" panose="020B0604030504040204" pitchFamily="34" charset="0"/>
                        <a:ea typeface="Tahoma" panose="020B0604030504040204" pitchFamily="34" charset="0"/>
                        <a:cs typeface="Tahoma" panose="020B0604030504040204" pitchFamily="34" charset="0"/>
                        <a:sym typeface="Tahoma"/>
                      </a:endParaRPr>
                    </a:p>
                  </a:txBody>
                  <a:tcPr marL="48000" marR="48000" marT="0" marB="0">
                    <a:lnB w="12700" cap="flat" cmpd="sng" algn="ctr">
                      <a:solidFill>
                        <a:schemeClr val="tx1"/>
                      </a:solidFill>
                      <a:prstDash val="lgDash"/>
                      <a:round/>
                      <a:headEnd type="none" w="med" len="med"/>
                      <a:tailEnd type="none" w="med" len="med"/>
                    </a:lnB>
                  </a:tcPr>
                </a:tc>
                <a:tc>
                  <a:txBody>
                    <a:bodyPr/>
                    <a:lstStyle/>
                    <a:p>
                      <a:pPr marL="0" marR="0" lvl="0" indent="0" algn="l" rtl="0">
                        <a:lnSpc>
                          <a:spcPct val="115000"/>
                        </a:lnSpc>
                        <a:spcBef>
                          <a:spcPts val="0"/>
                        </a:spcBef>
                        <a:spcAft>
                          <a:spcPts val="0"/>
                        </a:spcAft>
                        <a:buClr>
                          <a:srgbClr val="3E4043"/>
                        </a:buClr>
                        <a:buSzPct val="100000"/>
                        <a:buFont typeface="Noto Sans Symbols"/>
                        <a:buNone/>
                      </a:pPr>
                      <a:r>
                        <a:rPr lang="en-US" sz="900" u="none" strike="noStrike" cap="none" dirty="0">
                          <a:solidFill>
                            <a:schemeClr val="accent5"/>
                          </a:solidFill>
                          <a:latin typeface="Tahoma" panose="020B0604030504040204" pitchFamily="34" charset="0"/>
                          <a:ea typeface="Tahoma" panose="020B0604030504040204" pitchFamily="34" charset="0"/>
                          <a:cs typeface="Tahoma" panose="020B0604030504040204" pitchFamily="34" charset="0"/>
                          <a:sym typeface="Tahoma"/>
                        </a:rPr>
                        <a:t>Be realistic about availability and plan timelines accordingly to balance workload with project deliverables</a:t>
                      </a:r>
                    </a:p>
                  </a:txBody>
                  <a:tcPr marL="48000" marR="48000" marT="0" marB="0">
                    <a:lnB w="12700" cap="flat" cmpd="sng" algn="ctr">
                      <a:solidFill>
                        <a:schemeClr val="tx1"/>
                      </a:solidFill>
                      <a:prstDash val="lgDash"/>
                      <a:round/>
                      <a:headEnd type="none" w="med" len="med"/>
                      <a:tailEnd type="none" w="med" len="med"/>
                    </a:lnB>
                  </a:tcPr>
                </a:tc>
                <a:extLst>
                  <a:ext uri="{0D108BD9-81ED-4DB2-BD59-A6C34878D82A}">
                    <a16:rowId xmlns="" xmlns:a16="http://schemas.microsoft.com/office/drawing/2014/main" val="10005"/>
                  </a:ext>
                </a:extLst>
              </a:tr>
              <a:tr h="183813">
                <a:tc>
                  <a:txBody>
                    <a:bodyPr/>
                    <a:lstStyle/>
                    <a:p>
                      <a:pPr marL="0" marR="0" lvl="0" indent="0" algn="l" rtl="0">
                        <a:lnSpc>
                          <a:spcPct val="115000"/>
                        </a:lnSpc>
                        <a:spcBef>
                          <a:spcPts val="0"/>
                        </a:spcBef>
                        <a:spcAft>
                          <a:spcPts val="0"/>
                        </a:spcAft>
                        <a:buSzPct val="25000"/>
                        <a:buNone/>
                      </a:pPr>
                      <a:endParaRPr lang="en-US" sz="900" b="1" u="none" strike="noStrike" cap="none">
                        <a:solidFill>
                          <a:schemeClr val="accent5"/>
                        </a:solidFill>
                        <a:latin typeface="Tahoma" panose="020B0604030504040204" pitchFamily="34" charset="0"/>
                        <a:ea typeface="Tahoma" panose="020B0604030504040204" pitchFamily="34" charset="0"/>
                        <a:cs typeface="Tahoma" panose="020B0604030504040204" pitchFamily="34" charset="0"/>
                        <a:sym typeface="Tahoma"/>
                      </a:endParaRPr>
                    </a:p>
                  </a:txBody>
                  <a:tcPr marL="48000" marR="48000" marT="0" marB="0">
                    <a:lnT w="12700" cap="flat" cmpd="sng" algn="ctr">
                      <a:solidFill>
                        <a:schemeClr val="tx1"/>
                      </a:solidFill>
                      <a:prstDash val="lgDash"/>
                      <a:round/>
                      <a:headEnd type="none" w="med" len="med"/>
                      <a:tailEnd type="none" w="med" len="med"/>
                    </a:lnT>
                  </a:tcPr>
                </a:tc>
                <a:tc>
                  <a:txBody>
                    <a:bodyPr/>
                    <a:lstStyle/>
                    <a:p>
                      <a:pPr marL="0" marR="0" lvl="0" indent="0" algn="ctr" rtl="0">
                        <a:lnSpc>
                          <a:spcPct val="115000"/>
                        </a:lnSpc>
                        <a:spcBef>
                          <a:spcPts val="0"/>
                        </a:spcBef>
                        <a:spcAft>
                          <a:spcPts val="0"/>
                        </a:spcAft>
                        <a:buClr>
                          <a:srgbClr val="3E4043"/>
                        </a:buClr>
                        <a:buSzPct val="25000"/>
                        <a:buFont typeface="Noto Sans Symbols"/>
                        <a:buNone/>
                      </a:pPr>
                      <a:endParaRPr lang="en-US" sz="900" b="1" u="none" strike="noStrike" cap="none" dirty="0">
                        <a:solidFill>
                          <a:schemeClr val="accent5"/>
                        </a:solidFill>
                        <a:latin typeface="Tahoma" panose="020B0604030504040204" pitchFamily="34" charset="0"/>
                        <a:ea typeface="Tahoma" panose="020B0604030504040204" pitchFamily="34" charset="0"/>
                        <a:cs typeface="Tahoma" panose="020B0604030504040204" pitchFamily="34" charset="0"/>
                        <a:sym typeface="Tahoma"/>
                      </a:endParaRPr>
                    </a:p>
                  </a:txBody>
                  <a:tcPr marL="48000" marR="48000" marT="0" marB="0">
                    <a:lnT w="12700" cap="flat" cmpd="sng" algn="ctr">
                      <a:solidFill>
                        <a:schemeClr val="tx1"/>
                      </a:solidFill>
                      <a:prstDash val="lgDash"/>
                      <a:round/>
                      <a:headEnd type="none" w="med" len="med"/>
                      <a:tailEnd type="none" w="med" len="med"/>
                    </a:lnT>
                  </a:tcPr>
                </a:tc>
                <a:tc>
                  <a:txBody>
                    <a:bodyPr/>
                    <a:lstStyle/>
                    <a:p>
                      <a:pPr marL="0" marR="0" lvl="0" indent="0" algn="l" rtl="0">
                        <a:lnSpc>
                          <a:spcPct val="115000"/>
                        </a:lnSpc>
                        <a:spcBef>
                          <a:spcPts val="0"/>
                        </a:spcBef>
                        <a:spcAft>
                          <a:spcPts val="0"/>
                        </a:spcAft>
                        <a:buClr>
                          <a:schemeClr val="dk1"/>
                        </a:buClr>
                        <a:buSzPct val="25000"/>
                        <a:buFont typeface="Noto Sans Symbols"/>
                        <a:buNone/>
                      </a:pPr>
                      <a:endParaRPr sz="900" u="none" strike="noStrike" cap="none" dirty="0">
                        <a:solidFill>
                          <a:schemeClr val="accent5"/>
                        </a:solidFill>
                        <a:latin typeface="Tahoma" panose="020B0604030504040204" pitchFamily="34" charset="0"/>
                        <a:ea typeface="Tahoma" panose="020B0604030504040204" pitchFamily="34" charset="0"/>
                        <a:cs typeface="Tahoma" panose="020B0604030504040204" pitchFamily="34" charset="0"/>
                        <a:sym typeface="Tahoma"/>
                      </a:endParaRPr>
                    </a:p>
                  </a:txBody>
                  <a:tcPr marL="48000" marR="48000" marT="0" marB="0">
                    <a:lnT w="12700" cap="flat" cmpd="sng" algn="ctr">
                      <a:solidFill>
                        <a:schemeClr val="tx1"/>
                      </a:solidFill>
                      <a:prstDash val="lgDash"/>
                      <a:round/>
                      <a:headEnd type="none" w="med" len="med"/>
                      <a:tailEnd type="none" w="med" len="med"/>
                    </a:lnT>
                  </a:tcPr>
                </a:tc>
                <a:tc>
                  <a:txBody>
                    <a:bodyPr/>
                    <a:lstStyle/>
                    <a:p>
                      <a:pPr marL="342900" marR="0" lvl="0" indent="-342900" algn="l" rtl="0">
                        <a:lnSpc>
                          <a:spcPct val="115000"/>
                        </a:lnSpc>
                        <a:spcBef>
                          <a:spcPts val="0"/>
                        </a:spcBef>
                        <a:spcAft>
                          <a:spcPts val="0"/>
                        </a:spcAft>
                        <a:buClr>
                          <a:srgbClr val="3E4043"/>
                        </a:buClr>
                        <a:buSzPct val="100000"/>
                        <a:buFont typeface="Noto Sans Symbols"/>
                        <a:buChar char="∙"/>
                      </a:pPr>
                      <a:endParaRPr lang="en-US" sz="900" u="none" strike="noStrike" cap="none">
                        <a:solidFill>
                          <a:schemeClr val="accent5"/>
                        </a:solidFill>
                        <a:latin typeface="Tahoma" panose="020B0604030504040204" pitchFamily="34" charset="0"/>
                        <a:ea typeface="Tahoma" panose="020B0604030504040204" pitchFamily="34" charset="0"/>
                        <a:cs typeface="Tahoma" panose="020B0604030504040204" pitchFamily="34" charset="0"/>
                        <a:sym typeface="Tahoma"/>
                      </a:endParaRPr>
                    </a:p>
                  </a:txBody>
                  <a:tcPr marL="48000" marR="48000" marT="0" marB="0">
                    <a:lnT w="12700" cap="flat" cmpd="sng" algn="ctr">
                      <a:solidFill>
                        <a:schemeClr val="tx1"/>
                      </a:solidFill>
                      <a:prstDash val="lgDash"/>
                      <a:round/>
                      <a:headEnd type="none" w="med" len="med"/>
                      <a:tailEnd type="none" w="med" len="med"/>
                    </a:lnT>
                  </a:tcPr>
                </a:tc>
                <a:extLst>
                  <a:ext uri="{0D108BD9-81ED-4DB2-BD59-A6C34878D82A}">
                    <a16:rowId xmlns="" xmlns:a16="http://schemas.microsoft.com/office/drawing/2014/main" val="10006"/>
                  </a:ext>
                </a:extLst>
              </a:tr>
              <a:tr h="1033257">
                <a:tc>
                  <a:txBody>
                    <a:bodyPr/>
                    <a:lstStyle/>
                    <a:p>
                      <a:pPr marL="0" marR="0" lvl="0" indent="0" algn="l" rtl="0">
                        <a:lnSpc>
                          <a:spcPct val="115000"/>
                        </a:lnSpc>
                        <a:spcBef>
                          <a:spcPts val="0"/>
                        </a:spcBef>
                        <a:spcAft>
                          <a:spcPts val="0"/>
                        </a:spcAft>
                        <a:buSzPct val="25000"/>
                        <a:buNone/>
                      </a:pPr>
                      <a:r>
                        <a:rPr lang="en-US" sz="900" u="none" strike="noStrike" cap="none" dirty="0">
                          <a:solidFill>
                            <a:schemeClr val="accent5"/>
                          </a:solidFill>
                          <a:latin typeface="Tahoma" panose="020B0604030504040204" pitchFamily="34" charset="0"/>
                          <a:ea typeface="Tahoma" panose="020B0604030504040204" pitchFamily="34" charset="0"/>
                          <a:cs typeface="Tahoma" panose="020B0604030504040204" pitchFamily="34" charset="0"/>
                          <a:sym typeface="Tahoma"/>
                        </a:rPr>
                        <a:t>Team availability</a:t>
                      </a:r>
                      <a:endParaRPr lang="en-US" sz="900" b="1" u="none" strike="noStrike" cap="none" dirty="0">
                        <a:solidFill>
                          <a:schemeClr val="accent5"/>
                        </a:solidFill>
                        <a:latin typeface="Tahoma" panose="020B0604030504040204" pitchFamily="34" charset="0"/>
                        <a:ea typeface="Tahoma" panose="020B0604030504040204" pitchFamily="34" charset="0"/>
                        <a:cs typeface="Tahoma" panose="020B0604030504040204" pitchFamily="34" charset="0"/>
                        <a:sym typeface="Tahoma"/>
                      </a:endParaRPr>
                    </a:p>
                  </a:txBody>
                  <a:tcPr marL="48000" marR="48000" marT="0" marB="0">
                    <a:lnB w="12700" cap="flat" cmpd="sng" algn="ctr">
                      <a:solidFill>
                        <a:schemeClr val="tx1"/>
                      </a:solidFill>
                      <a:prstDash val="lgDash"/>
                      <a:round/>
                      <a:headEnd type="none" w="med" len="med"/>
                      <a:tailEnd type="none" w="med" len="med"/>
                    </a:lnB>
                  </a:tcPr>
                </a:tc>
                <a:tc>
                  <a:txBody>
                    <a:bodyPr/>
                    <a:lstStyle/>
                    <a:p>
                      <a:pPr marL="0" marR="0" lvl="0" indent="0" algn="ctr" rtl="0">
                        <a:lnSpc>
                          <a:spcPct val="115000"/>
                        </a:lnSpc>
                        <a:spcBef>
                          <a:spcPts val="0"/>
                        </a:spcBef>
                        <a:spcAft>
                          <a:spcPts val="0"/>
                        </a:spcAft>
                        <a:buClr>
                          <a:srgbClr val="3E4043"/>
                        </a:buClr>
                        <a:buSzPct val="25000"/>
                        <a:buFont typeface="Noto Sans Symbols"/>
                        <a:buNone/>
                      </a:pPr>
                      <a:r>
                        <a:rPr lang="en-US" sz="900" b="1" u="none" strike="noStrike" cap="none" dirty="0">
                          <a:solidFill>
                            <a:schemeClr val="accent5"/>
                          </a:solidFill>
                          <a:latin typeface="Tahoma" panose="020B0604030504040204" pitchFamily="34" charset="0"/>
                          <a:ea typeface="Tahoma" panose="020B0604030504040204" pitchFamily="34" charset="0"/>
                          <a:cs typeface="Tahoma" panose="020B0604030504040204" pitchFamily="34" charset="0"/>
                          <a:sym typeface="Tahoma"/>
                        </a:rPr>
                        <a:t>Medium</a:t>
                      </a:r>
                    </a:p>
                  </a:txBody>
                  <a:tcPr marL="48000" marR="48000" marT="0" marB="0">
                    <a:lnB w="12700" cap="flat" cmpd="sng" algn="ctr">
                      <a:solidFill>
                        <a:schemeClr val="tx1"/>
                      </a:solidFill>
                      <a:prstDash val="lgDash"/>
                      <a:round/>
                      <a:headEnd type="none" w="med" len="med"/>
                      <a:tailEnd type="none" w="med" len="med"/>
                    </a:lnB>
                  </a:tcPr>
                </a:tc>
                <a:tc>
                  <a:txBody>
                    <a:bodyPr/>
                    <a:lstStyle/>
                    <a:p>
                      <a:pPr marL="0" marR="0" lvl="0" indent="0" algn="l" rtl="0">
                        <a:lnSpc>
                          <a:spcPct val="115000"/>
                        </a:lnSpc>
                        <a:spcBef>
                          <a:spcPts val="0"/>
                        </a:spcBef>
                        <a:spcAft>
                          <a:spcPts val="0"/>
                        </a:spcAft>
                        <a:buClr>
                          <a:srgbClr val="3E4043"/>
                        </a:buClr>
                        <a:buSzPct val="100000"/>
                        <a:buFont typeface="Noto Sans Symbols"/>
                        <a:buNone/>
                      </a:pPr>
                      <a:r>
                        <a:rPr lang="en-US" sz="900" u="none" strike="noStrike" cap="none" dirty="0">
                          <a:solidFill>
                            <a:schemeClr val="accent5"/>
                          </a:solidFill>
                          <a:latin typeface="Tahoma" panose="020B0604030504040204" pitchFamily="34" charset="0"/>
                          <a:ea typeface="Tahoma" panose="020B0604030504040204" pitchFamily="34" charset="0"/>
                          <a:cs typeface="Tahoma" panose="020B0604030504040204" pitchFamily="34" charset="0"/>
                          <a:sym typeface="Tahoma"/>
                        </a:rPr>
                        <a:t>Key project members are unavailable for various reasons (i.e. competing projects, turnover, etc</a:t>
                      </a:r>
                      <a:r>
                        <a:rPr lang="en-US" sz="900" u="none" strike="noStrike" cap="none" dirty="0" smtClean="0">
                          <a:solidFill>
                            <a:schemeClr val="accent5"/>
                          </a:solidFill>
                          <a:latin typeface="Tahoma" panose="020B0604030504040204" pitchFamily="34" charset="0"/>
                          <a:ea typeface="Tahoma" panose="020B0604030504040204" pitchFamily="34" charset="0"/>
                          <a:cs typeface="Tahoma" panose="020B0604030504040204" pitchFamily="34" charset="0"/>
                          <a:sym typeface="Tahoma"/>
                        </a:rPr>
                        <a:t>.)</a:t>
                      </a:r>
                      <a:endParaRPr lang="en-US" sz="900" u="none" strike="noStrike" cap="none" dirty="0">
                        <a:solidFill>
                          <a:srgbClr val="FF0000"/>
                        </a:solidFill>
                        <a:latin typeface="Tahoma" panose="020B0604030504040204" pitchFamily="34" charset="0"/>
                        <a:ea typeface="Tahoma" panose="020B0604030504040204" pitchFamily="34" charset="0"/>
                        <a:cs typeface="Tahoma" panose="020B0604030504040204" pitchFamily="34" charset="0"/>
                        <a:sym typeface="Tahoma"/>
                      </a:endParaRPr>
                    </a:p>
                    <a:p>
                      <a:pPr marL="0" marR="0" lvl="0" indent="0" algn="l" rtl="0">
                        <a:lnSpc>
                          <a:spcPct val="115000"/>
                        </a:lnSpc>
                        <a:spcBef>
                          <a:spcPts val="0"/>
                        </a:spcBef>
                        <a:spcAft>
                          <a:spcPts val="0"/>
                        </a:spcAft>
                        <a:buClr>
                          <a:schemeClr val="dk1"/>
                        </a:buClr>
                        <a:buSzPct val="25000"/>
                        <a:buFont typeface="Noto Sans Symbols"/>
                        <a:buNone/>
                      </a:pPr>
                      <a:endParaRPr sz="900" u="none" strike="noStrike" cap="none" dirty="0">
                        <a:solidFill>
                          <a:schemeClr val="accent5"/>
                        </a:solidFill>
                        <a:latin typeface="Tahoma" panose="020B0604030504040204" pitchFamily="34" charset="0"/>
                        <a:ea typeface="Tahoma" panose="020B0604030504040204" pitchFamily="34" charset="0"/>
                        <a:cs typeface="Tahoma" panose="020B0604030504040204" pitchFamily="34" charset="0"/>
                        <a:sym typeface="Tahoma"/>
                      </a:endParaRPr>
                    </a:p>
                  </a:txBody>
                  <a:tcPr marL="48000" marR="48000" marT="0" marB="0">
                    <a:lnB w="12700" cap="flat" cmpd="sng" algn="ctr">
                      <a:solidFill>
                        <a:schemeClr val="tx1"/>
                      </a:solidFill>
                      <a:prstDash val="lgDash"/>
                      <a:round/>
                      <a:headEnd type="none" w="med" len="med"/>
                      <a:tailEnd type="none" w="med" len="med"/>
                    </a:lnB>
                  </a:tcPr>
                </a:tc>
                <a:tc>
                  <a:txBody>
                    <a:bodyPr/>
                    <a:lstStyle/>
                    <a:p>
                      <a:pPr marL="0" marR="0" lvl="0" indent="0" algn="l" rtl="0">
                        <a:lnSpc>
                          <a:spcPct val="115000"/>
                        </a:lnSpc>
                        <a:spcBef>
                          <a:spcPts val="0"/>
                        </a:spcBef>
                        <a:spcAft>
                          <a:spcPts val="0"/>
                        </a:spcAft>
                        <a:buClr>
                          <a:srgbClr val="3E4043"/>
                        </a:buClr>
                        <a:buSzPct val="100000"/>
                        <a:buFont typeface="Noto Sans Symbols"/>
                        <a:buNone/>
                      </a:pPr>
                      <a:r>
                        <a:rPr lang="en-US" sz="900" u="none" strike="noStrike" cap="none" dirty="0" smtClean="0">
                          <a:solidFill>
                            <a:schemeClr val="accent5"/>
                          </a:solidFill>
                          <a:latin typeface="Tahoma" panose="020B0604030504040204" pitchFamily="34" charset="0"/>
                          <a:ea typeface="Tahoma" panose="020B0604030504040204" pitchFamily="34" charset="0"/>
                          <a:cs typeface="Tahoma" panose="020B0604030504040204" pitchFamily="34" charset="0"/>
                          <a:sym typeface="Tahoma"/>
                        </a:rPr>
                        <a:t>Make</a:t>
                      </a:r>
                      <a:r>
                        <a:rPr lang="en-US" sz="900" u="none" strike="noStrike" cap="none" baseline="0" dirty="0" smtClean="0">
                          <a:solidFill>
                            <a:schemeClr val="accent5"/>
                          </a:solidFill>
                          <a:latin typeface="Tahoma" panose="020B0604030504040204" pitchFamily="34" charset="0"/>
                          <a:ea typeface="Tahoma" panose="020B0604030504040204" pitchFamily="34" charset="0"/>
                          <a:cs typeface="Tahoma" panose="020B0604030504040204" pitchFamily="34" charset="0"/>
                          <a:sym typeface="Tahoma"/>
                        </a:rPr>
                        <a:t> sure all of your launch dates are set up with your Vision PM, especially making sure your launch day is on a Monday, Tuesday, or Wednesday</a:t>
                      </a:r>
                      <a:endParaRPr lang="en-US" sz="900" u="none" strike="noStrike" cap="none" dirty="0">
                        <a:solidFill>
                          <a:schemeClr val="accent5"/>
                        </a:solidFill>
                        <a:latin typeface="Tahoma" panose="020B0604030504040204" pitchFamily="34" charset="0"/>
                        <a:ea typeface="Tahoma" panose="020B0604030504040204" pitchFamily="34" charset="0"/>
                        <a:cs typeface="Tahoma" panose="020B0604030504040204" pitchFamily="34" charset="0"/>
                        <a:sym typeface="Tahoma"/>
                      </a:endParaRPr>
                    </a:p>
                  </a:txBody>
                  <a:tcPr marL="48000" marR="48000" marT="0" marB="0">
                    <a:lnB w="12700" cap="flat" cmpd="sng" algn="ctr">
                      <a:solidFill>
                        <a:schemeClr val="tx1"/>
                      </a:solidFill>
                      <a:prstDash val="lgDash"/>
                      <a:round/>
                      <a:headEnd type="none" w="med" len="med"/>
                      <a:tailEnd type="none" w="med" len="med"/>
                    </a:lnB>
                  </a:tcPr>
                </a:tc>
                <a:extLst>
                  <a:ext uri="{0D108BD9-81ED-4DB2-BD59-A6C34878D82A}">
                    <a16:rowId xmlns="" xmlns:a16="http://schemas.microsoft.com/office/drawing/2014/main" val="10007"/>
                  </a:ext>
                </a:extLst>
              </a:tr>
              <a:tr h="212439">
                <a:tc>
                  <a:txBody>
                    <a:bodyPr/>
                    <a:lstStyle/>
                    <a:p>
                      <a:pPr marL="0" marR="0" lvl="0" indent="0" algn="l" rtl="0">
                        <a:lnSpc>
                          <a:spcPct val="115000"/>
                        </a:lnSpc>
                        <a:spcBef>
                          <a:spcPts val="0"/>
                        </a:spcBef>
                        <a:spcAft>
                          <a:spcPts val="0"/>
                        </a:spcAft>
                        <a:buSzPct val="25000"/>
                        <a:buNone/>
                      </a:pPr>
                      <a:endParaRPr lang="en-US" sz="900" b="1" u="none" strike="noStrike" cap="none">
                        <a:solidFill>
                          <a:schemeClr val="accent5"/>
                        </a:solidFill>
                        <a:latin typeface="Tahoma" panose="020B0604030504040204" pitchFamily="34" charset="0"/>
                        <a:ea typeface="Tahoma" panose="020B0604030504040204" pitchFamily="34" charset="0"/>
                        <a:cs typeface="Tahoma" panose="020B0604030504040204" pitchFamily="34" charset="0"/>
                        <a:sym typeface="Tahoma"/>
                      </a:endParaRPr>
                    </a:p>
                  </a:txBody>
                  <a:tcPr marL="48000" marR="48000" marT="0" marB="0">
                    <a:lnT w="12700" cap="flat" cmpd="sng" algn="ctr">
                      <a:solidFill>
                        <a:schemeClr val="tx1"/>
                      </a:solidFill>
                      <a:prstDash val="lgDash"/>
                      <a:round/>
                      <a:headEnd type="none" w="med" len="med"/>
                      <a:tailEnd type="none" w="med" len="med"/>
                    </a:lnT>
                  </a:tcPr>
                </a:tc>
                <a:tc>
                  <a:txBody>
                    <a:bodyPr/>
                    <a:lstStyle/>
                    <a:p>
                      <a:pPr marL="0" marR="0" lvl="0" indent="0" algn="ctr" rtl="0">
                        <a:lnSpc>
                          <a:spcPct val="115000"/>
                        </a:lnSpc>
                        <a:spcBef>
                          <a:spcPts val="0"/>
                        </a:spcBef>
                        <a:spcAft>
                          <a:spcPts val="0"/>
                        </a:spcAft>
                        <a:buClr>
                          <a:srgbClr val="3E4043"/>
                        </a:buClr>
                        <a:buSzPct val="25000"/>
                        <a:buFont typeface="Noto Sans Symbols"/>
                        <a:buNone/>
                      </a:pPr>
                      <a:endParaRPr lang="en-US" sz="900" b="1" u="none" strike="noStrike" cap="none" dirty="0">
                        <a:solidFill>
                          <a:schemeClr val="accent5"/>
                        </a:solidFill>
                        <a:latin typeface="Tahoma" panose="020B0604030504040204" pitchFamily="34" charset="0"/>
                        <a:ea typeface="Tahoma" panose="020B0604030504040204" pitchFamily="34" charset="0"/>
                        <a:cs typeface="Tahoma" panose="020B0604030504040204" pitchFamily="34" charset="0"/>
                        <a:sym typeface="Tahoma"/>
                      </a:endParaRPr>
                    </a:p>
                  </a:txBody>
                  <a:tcPr marL="48000" marR="48000" marT="0" marB="0">
                    <a:lnT w="12700" cap="flat" cmpd="sng" algn="ctr">
                      <a:solidFill>
                        <a:schemeClr val="tx1"/>
                      </a:solidFill>
                      <a:prstDash val="lgDash"/>
                      <a:round/>
                      <a:headEnd type="none" w="med" len="med"/>
                      <a:tailEnd type="none" w="med" len="med"/>
                    </a:lnT>
                  </a:tcPr>
                </a:tc>
                <a:tc>
                  <a:txBody>
                    <a:bodyPr/>
                    <a:lstStyle/>
                    <a:p>
                      <a:pPr marL="0" marR="0" lvl="0" indent="0" algn="l" rtl="0">
                        <a:lnSpc>
                          <a:spcPct val="115000"/>
                        </a:lnSpc>
                        <a:spcBef>
                          <a:spcPts val="0"/>
                        </a:spcBef>
                        <a:spcAft>
                          <a:spcPts val="0"/>
                        </a:spcAft>
                        <a:buClr>
                          <a:schemeClr val="dk1"/>
                        </a:buClr>
                        <a:buSzPct val="25000"/>
                        <a:buFont typeface="Noto Sans Symbols"/>
                        <a:buNone/>
                      </a:pPr>
                      <a:endParaRPr sz="900" u="none" strike="noStrike" cap="none" dirty="0">
                        <a:solidFill>
                          <a:schemeClr val="accent5"/>
                        </a:solidFill>
                        <a:latin typeface="Tahoma" panose="020B0604030504040204" pitchFamily="34" charset="0"/>
                        <a:ea typeface="Tahoma" panose="020B0604030504040204" pitchFamily="34" charset="0"/>
                        <a:cs typeface="Tahoma" panose="020B0604030504040204" pitchFamily="34" charset="0"/>
                        <a:sym typeface="Tahoma"/>
                      </a:endParaRPr>
                    </a:p>
                  </a:txBody>
                  <a:tcPr marL="48000" marR="48000" marT="0" marB="0">
                    <a:lnT w="12700" cap="flat" cmpd="sng" algn="ctr">
                      <a:solidFill>
                        <a:schemeClr val="tx1"/>
                      </a:solidFill>
                      <a:prstDash val="lgDash"/>
                      <a:round/>
                      <a:headEnd type="none" w="med" len="med"/>
                      <a:tailEnd type="none" w="med" len="med"/>
                    </a:lnT>
                  </a:tcPr>
                </a:tc>
                <a:tc>
                  <a:txBody>
                    <a:bodyPr/>
                    <a:lstStyle/>
                    <a:p>
                      <a:pPr marL="342900" marR="0" lvl="0" indent="-342900" algn="l" rtl="0">
                        <a:lnSpc>
                          <a:spcPct val="115000"/>
                        </a:lnSpc>
                        <a:spcBef>
                          <a:spcPts val="0"/>
                        </a:spcBef>
                        <a:spcAft>
                          <a:spcPts val="0"/>
                        </a:spcAft>
                        <a:buClr>
                          <a:srgbClr val="3E4043"/>
                        </a:buClr>
                        <a:buSzPct val="100000"/>
                        <a:buFont typeface="Noto Sans Symbols"/>
                        <a:buChar char="∙"/>
                      </a:pPr>
                      <a:endParaRPr lang="en-US" sz="900" u="none" strike="noStrike" cap="none" dirty="0">
                        <a:solidFill>
                          <a:schemeClr val="accent5"/>
                        </a:solidFill>
                        <a:latin typeface="Tahoma" panose="020B0604030504040204" pitchFamily="34" charset="0"/>
                        <a:ea typeface="Tahoma" panose="020B0604030504040204" pitchFamily="34" charset="0"/>
                        <a:cs typeface="Tahoma" panose="020B0604030504040204" pitchFamily="34" charset="0"/>
                        <a:sym typeface="Tahoma"/>
                      </a:endParaRPr>
                    </a:p>
                  </a:txBody>
                  <a:tcPr marL="48000" marR="48000" marT="0" marB="0">
                    <a:lnT w="12700" cap="flat" cmpd="sng" algn="ctr">
                      <a:solidFill>
                        <a:schemeClr val="tx1"/>
                      </a:solidFill>
                      <a:prstDash val="lgDash"/>
                      <a:round/>
                      <a:headEnd type="none" w="med" len="med"/>
                      <a:tailEnd type="none" w="med" len="med"/>
                    </a:lnT>
                  </a:tcPr>
                </a:tc>
                <a:extLst>
                  <a:ext uri="{0D108BD9-81ED-4DB2-BD59-A6C34878D82A}">
                    <a16:rowId xmlns="" xmlns:a16="http://schemas.microsoft.com/office/drawing/2014/main" val="10008"/>
                  </a:ext>
                </a:extLst>
              </a:tr>
              <a:tr h="881802">
                <a:tc>
                  <a:txBody>
                    <a:bodyPr/>
                    <a:lstStyle/>
                    <a:p>
                      <a:pPr marL="0" marR="0" lvl="0" indent="0" algn="l" rtl="0">
                        <a:lnSpc>
                          <a:spcPct val="115000"/>
                        </a:lnSpc>
                        <a:spcBef>
                          <a:spcPts val="0"/>
                        </a:spcBef>
                        <a:spcAft>
                          <a:spcPts val="0"/>
                        </a:spcAft>
                        <a:buSzPct val="25000"/>
                        <a:buNone/>
                      </a:pPr>
                      <a:r>
                        <a:rPr lang="en-US" sz="900" u="none" strike="noStrike" cap="none" dirty="0">
                          <a:solidFill>
                            <a:schemeClr val="accent5"/>
                          </a:solidFill>
                          <a:latin typeface="Tahoma" panose="020B0604030504040204" pitchFamily="34" charset="0"/>
                          <a:ea typeface="Tahoma" panose="020B0604030504040204" pitchFamily="34" charset="0"/>
                          <a:cs typeface="Tahoma" panose="020B0604030504040204" pitchFamily="34" charset="0"/>
                          <a:sym typeface="Tahoma"/>
                        </a:rPr>
                        <a:t>Scope changes</a:t>
                      </a:r>
                      <a:endParaRPr lang="en-US" sz="900" b="1" u="none" strike="noStrike" cap="none" dirty="0">
                        <a:solidFill>
                          <a:schemeClr val="accent5"/>
                        </a:solidFill>
                        <a:latin typeface="Tahoma" panose="020B0604030504040204" pitchFamily="34" charset="0"/>
                        <a:ea typeface="Tahoma" panose="020B0604030504040204" pitchFamily="34" charset="0"/>
                        <a:cs typeface="Tahoma" panose="020B0604030504040204" pitchFamily="34" charset="0"/>
                        <a:sym typeface="Tahoma"/>
                      </a:endParaRPr>
                    </a:p>
                  </a:txBody>
                  <a:tcPr marL="48000" marR="48000" marT="0" marB="0"/>
                </a:tc>
                <a:tc>
                  <a:txBody>
                    <a:bodyPr/>
                    <a:lstStyle/>
                    <a:p>
                      <a:pPr marL="0" marR="0" lvl="0" indent="0" algn="ctr" rtl="0">
                        <a:lnSpc>
                          <a:spcPct val="115000"/>
                        </a:lnSpc>
                        <a:spcBef>
                          <a:spcPts val="0"/>
                        </a:spcBef>
                        <a:spcAft>
                          <a:spcPts val="0"/>
                        </a:spcAft>
                        <a:buClr>
                          <a:srgbClr val="3E4043"/>
                        </a:buClr>
                        <a:buSzPct val="25000"/>
                        <a:buFont typeface="Noto Sans Symbols"/>
                        <a:buNone/>
                      </a:pPr>
                      <a:r>
                        <a:rPr lang="en-US" sz="900" b="1" u="none" strike="noStrike" cap="none" dirty="0">
                          <a:solidFill>
                            <a:schemeClr val="accent5"/>
                          </a:solidFill>
                          <a:latin typeface="Tahoma" panose="020B0604030504040204" pitchFamily="34" charset="0"/>
                          <a:ea typeface="Tahoma" panose="020B0604030504040204" pitchFamily="34" charset="0"/>
                          <a:cs typeface="Tahoma" panose="020B0604030504040204" pitchFamily="34" charset="0"/>
                          <a:sym typeface="Tahoma"/>
                        </a:rPr>
                        <a:t>Medium</a:t>
                      </a:r>
                    </a:p>
                  </a:txBody>
                  <a:tcPr marL="48000" marR="48000" marT="0" marB="0"/>
                </a:tc>
                <a:tc>
                  <a:txBody>
                    <a:bodyPr/>
                    <a:lstStyle/>
                    <a:p>
                      <a:pPr marL="0" marR="0" lvl="0" indent="0" algn="l" defTabSz="457200" rtl="0" eaLnBrk="1" fontAlgn="auto" latinLnBrk="0" hangingPunct="1">
                        <a:lnSpc>
                          <a:spcPct val="115000"/>
                        </a:lnSpc>
                        <a:spcBef>
                          <a:spcPts val="0"/>
                        </a:spcBef>
                        <a:spcAft>
                          <a:spcPts val="0"/>
                        </a:spcAft>
                        <a:buClr>
                          <a:srgbClr val="3E4043"/>
                        </a:buClr>
                        <a:buSzPct val="100000"/>
                        <a:buFont typeface="Noto Sans Symbols"/>
                        <a:buNone/>
                        <a:tabLst/>
                        <a:defRPr/>
                      </a:pPr>
                      <a:r>
                        <a:rPr lang="en-US" sz="900" u="none" strike="noStrike" cap="none" dirty="0">
                          <a:solidFill>
                            <a:schemeClr val="accent5"/>
                          </a:solidFill>
                          <a:latin typeface="Tahoma" panose="020B0604030504040204" pitchFamily="34" charset="0"/>
                          <a:ea typeface="Tahoma" panose="020B0604030504040204" pitchFamily="34" charset="0"/>
                          <a:cs typeface="Tahoma" panose="020B0604030504040204" pitchFamily="34" charset="0"/>
                          <a:sym typeface="Tahoma"/>
                        </a:rPr>
                        <a:t>Adding new feature </a:t>
                      </a:r>
                      <a:r>
                        <a:rPr lang="en-US" sz="900" u="none" strike="noStrike" cap="none" dirty="0" smtClean="0">
                          <a:solidFill>
                            <a:schemeClr val="accent5"/>
                          </a:solidFill>
                          <a:latin typeface="Tahoma" panose="020B0604030504040204" pitchFamily="34" charset="0"/>
                          <a:ea typeface="Tahoma" panose="020B0604030504040204" pitchFamily="34" charset="0"/>
                          <a:cs typeface="Tahoma" panose="020B0604030504040204" pitchFamily="34" charset="0"/>
                          <a:sym typeface="Tahoma"/>
                        </a:rPr>
                        <a:t>requests</a:t>
                      </a:r>
                      <a:r>
                        <a:rPr lang="en-US" sz="900" u="none" strike="noStrike" cap="none" baseline="0" dirty="0" smtClean="0">
                          <a:solidFill>
                            <a:schemeClr val="accent5"/>
                          </a:solidFill>
                          <a:latin typeface="Tahoma" panose="020B0604030504040204" pitchFamily="34" charset="0"/>
                          <a:ea typeface="Tahoma" panose="020B0604030504040204" pitchFamily="34" charset="0"/>
                          <a:cs typeface="Tahoma" panose="020B0604030504040204" pitchFamily="34" charset="0"/>
                          <a:sym typeface="Tahoma"/>
                        </a:rPr>
                        <a:t> at the end of the project </a:t>
                      </a:r>
                      <a:r>
                        <a:rPr lang="en-US" sz="900" u="none" strike="noStrike" cap="none" dirty="0" smtClean="0">
                          <a:solidFill>
                            <a:schemeClr val="accent5"/>
                          </a:solidFill>
                          <a:latin typeface="Tahoma" panose="020B0604030504040204" pitchFamily="34" charset="0"/>
                          <a:ea typeface="Tahoma" panose="020B0604030504040204" pitchFamily="34" charset="0"/>
                          <a:cs typeface="Tahoma" panose="020B0604030504040204" pitchFamily="34" charset="0"/>
                          <a:sym typeface="Tahoma"/>
                        </a:rPr>
                        <a:t>increases the likelihood of an extended timeline</a:t>
                      </a:r>
                    </a:p>
                    <a:p>
                      <a:pPr marL="0" marR="0" lvl="0" indent="0" algn="l" rtl="0">
                        <a:lnSpc>
                          <a:spcPct val="115000"/>
                        </a:lnSpc>
                        <a:spcBef>
                          <a:spcPts val="0"/>
                        </a:spcBef>
                        <a:spcAft>
                          <a:spcPts val="0"/>
                        </a:spcAft>
                        <a:buClr>
                          <a:srgbClr val="3E4043"/>
                        </a:buClr>
                        <a:buSzPct val="100000"/>
                        <a:buFont typeface="Noto Sans Symbols"/>
                        <a:buNone/>
                      </a:pPr>
                      <a:endParaRPr lang="en-US" sz="900" u="none" strike="noStrike" cap="none" dirty="0">
                        <a:solidFill>
                          <a:schemeClr val="accent5"/>
                        </a:solidFill>
                        <a:latin typeface="Tahoma" panose="020B0604030504040204" pitchFamily="34" charset="0"/>
                        <a:ea typeface="Tahoma" panose="020B0604030504040204" pitchFamily="34" charset="0"/>
                        <a:cs typeface="Tahoma" panose="020B0604030504040204" pitchFamily="34" charset="0"/>
                        <a:sym typeface="Tahoma"/>
                      </a:endParaRPr>
                    </a:p>
                  </a:txBody>
                  <a:tcPr marL="48000" marR="48000" marT="0" marB="0"/>
                </a:tc>
                <a:tc>
                  <a:txBody>
                    <a:bodyPr/>
                    <a:lstStyle/>
                    <a:p>
                      <a:pPr marL="0" marR="0" lvl="0" indent="0" algn="l" rtl="0">
                        <a:lnSpc>
                          <a:spcPct val="115000"/>
                        </a:lnSpc>
                        <a:spcBef>
                          <a:spcPts val="0"/>
                        </a:spcBef>
                        <a:spcAft>
                          <a:spcPts val="0"/>
                        </a:spcAft>
                        <a:buClr>
                          <a:srgbClr val="3E4043"/>
                        </a:buClr>
                        <a:buSzPct val="100000"/>
                        <a:buFont typeface="Noto Sans Symbols"/>
                        <a:buNone/>
                      </a:pPr>
                      <a:r>
                        <a:rPr lang="en-US" sz="900" u="none" strike="noStrike" cap="none" dirty="0">
                          <a:solidFill>
                            <a:schemeClr val="accent5"/>
                          </a:solidFill>
                          <a:latin typeface="Tahoma" panose="020B0604030504040204" pitchFamily="34" charset="0"/>
                          <a:ea typeface="Tahoma" panose="020B0604030504040204" pitchFamily="34" charset="0"/>
                          <a:cs typeface="Tahoma" panose="020B0604030504040204" pitchFamily="34" charset="0"/>
                          <a:sym typeface="Tahoma"/>
                        </a:rPr>
                        <a:t>Work with your Project Manager to refine scope </a:t>
                      </a:r>
                      <a:r>
                        <a:rPr lang="en-US" sz="900" u="none" strike="noStrike" cap="none" dirty="0" smtClean="0">
                          <a:solidFill>
                            <a:schemeClr val="accent5"/>
                          </a:solidFill>
                          <a:latin typeface="Tahoma" panose="020B0604030504040204" pitchFamily="34" charset="0"/>
                          <a:ea typeface="Tahoma" panose="020B0604030504040204" pitchFamily="34" charset="0"/>
                          <a:cs typeface="Tahoma" panose="020B0604030504040204" pitchFamily="34" charset="0"/>
                          <a:sym typeface="Tahoma"/>
                        </a:rPr>
                        <a:t>to</a:t>
                      </a:r>
                      <a:r>
                        <a:rPr lang="en-US" sz="900" u="none" strike="noStrike" cap="none" baseline="0" dirty="0" smtClean="0">
                          <a:solidFill>
                            <a:schemeClr val="accent5"/>
                          </a:solidFill>
                          <a:latin typeface="Tahoma" panose="020B0604030504040204" pitchFamily="34" charset="0"/>
                          <a:ea typeface="Tahoma" panose="020B0604030504040204" pitchFamily="34" charset="0"/>
                          <a:cs typeface="Tahoma" panose="020B0604030504040204" pitchFamily="34" charset="0"/>
                          <a:sym typeface="Tahoma"/>
                        </a:rPr>
                        <a:t> limit the </a:t>
                      </a:r>
                      <a:r>
                        <a:rPr lang="en-US" sz="900" u="none" strike="noStrike" cap="none" dirty="0" smtClean="0">
                          <a:solidFill>
                            <a:schemeClr val="accent5"/>
                          </a:solidFill>
                          <a:latin typeface="Tahoma" panose="020B0604030504040204" pitchFamily="34" charset="0"/>
                          <a:ea typeface="Tahoma" panose="020B0604030504040204" pitchFamily="34" charset="0"/>
                          <a:cs typeface="Tahoma" panose="020B0604030504040204" pitchFamily="34" charset="0"/>
                          <a:sym typeface="Tahoma"/>
                        </a:rPr>
                        <a:t>impact </a:t>
                      </a:r>
                      <a:r>
                        <a:rPr lang="en-US" sz="900" u="none" strike="noStrike" cap="none" dirty="0">
                          <a:solidFill>
                            <a:schemeClr val="accent5"/>
                          </a:solidFill>
                          <a:latin typeface="Tahoma" panose="020B0604030504040204" pitchFamily="34" charset="0"/>
                          <a:ea typeface="Tahoma" panose="020B0604030504040204" pitchFamily="34" charset="0"/>
                          <a:cs typeface="Tahoma" panose="020B0604030504040204" pitchFamily="34" charset="0"/>
                          <a:sym typeface="Tahoma"/>
                        </a:rPr>
                        <a:t>on </a:t>
                      </a:r>
                      <a:r>
                        <a:rPr lang="en-US" sz="900" u="none" strike="noStrike" cap="none" dirty="0" smtClean="0">
                          <a:solidFill>
                            <a:schemeClr val="accent5"/>
                          </a:solidFill>
                          <a:latin typeface="Tahoma" panose="020B0604030504040204" pitchFamily="34" charset="0"/>
                          <a:ea typeface="Tahoma" panose="020B0604030504040204" pitchFamily="34" charset="0"/>
                          <a:cs typeface="Tahoma" panose="020B0604030504040204" pitchFamily="34" charset="0"/>
                          <a:sym typeface="Tahoma"/>
                        </a:rPr>
                        <a:t>your timeline</a:t>
                      </a:r>
                      <a:endParaRPr lang="en-US" sz="900" u="none" strike="noStrike" cap="none" dirty="0">
                        <a:solidFill>
                          <a:schemeClr val="accent5"/>
                        </a:solidFill>
                        <a:latin typeface="Tahoma" panose="020B0604030504040204" pitchFamily="34" charset="0"/>
                        <a:ea typeface="Tahoma" panose="020B0604030504040204" pitchFamily="34" charset="0"/>
                        <a:cs typeface="Tahoma" panose="020B0604030504040204" pitchFamily="34" charset="0"/>
                        <a:sym typeface="Tahoma"/>
                      </a:endParaRPr>
                    </a:p>
                    <a:p>
                      <a:pPr marL="0" marR="0" lvl="0" indent="0" algn="l" rtl="0">
                        <a:lnSpc>
                          <a:spcPct val="115000"/>
                        </a:lnSpc>
                        <a:spcBef>
                          <a:spcPts val="0"/>
                        </a:spcBef>
                        <a:spcAft>
                          <a:spcPts val="0"/>
                        </a:spcAft>
                        <a:buClr>
                          <a:schemeClr val="dk1"/>
                        </a:buClr>
                        <a:buSzPct val="25000"/>
                        <a:buFont typeface="Noto Sans Symbols"/>
                        <a:buNone/>
                      </a:pPr>
                      <a:endParaRPr sz="900" u="none" strike="noStrike" cap="none" dirty="0">
                        <a:solidFill>
                          <a:schemeClr val="accent5"/>
                        </a:solidFill>
                        <a:latin typeface="Tahoma" panose="020B0604030504040204" pitchFamily="34" charset="0"/>
                        <a:ea typeface="Tahoma" panose="020B0604030504040204" pitchFamily="34" charset="0"/>
                        <a:cs typeface="Tahoma" panose="020B0604030504040204" pitchFamily="34" charset="0"/>
                        <a:sym typeface="Tahoma"/>
                      </a:endParaRPr>
                    </a:p>
                  </a:txBody>
                  <a:tcPr marL="48000" marR="48000" marT="0" marB="0"/>
                </a:tc>
                <a:extLst>
                  <a:ext uri="{0D108BD9-81ED-4DB2-BD59-A6C34878D82A}">
                    <a16:rowId xmlns="" xmlns:a16="http://schemas.microsoft.com/office/drawing/2014/main" val="10009"/>
                  </a:ext>
                </a:extLst>
              </a:tr>
            </a:tbl>
          </a:graphicData>
        </a:graphic>
      </p:graphicFrame>
    </p:spTree>
    <p:extLst>
      <p:ext uri="{BB962C8B-B14F-4D97-AF65-F5344CB8AC3E}">
        <p14:creationId xmlns:p14="http://schemas.microsoft.com/office/powerpoint/2010/main" val="29724202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Shape 108"/>
          <p:cNvSpPr txBox="1"/>
          <p:nvPr/>
        </p:nvSpPr>
        <p:spPr>
          <a:xfrm>
            <a:off x="1313605" y="1257300"/>
            <a:ext cx="5350932" cy="1150709"/>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US" sz="3200" dirty="0" smtClean="0">
                <a:solidFill>
                  <a:schemeClr val="dk1"/>
                </a:solidFill>
                <a:latin typeface="Tahoma"/>
                <a:ea typeface="Tahoma"/>
                <a:cs typeface="Tahoma"/>
                <a:sym typeface="Tahoma"/>
              </a:rPr>
              <a:t>Training </a:t>
            </a:r>
          </a:p>
          <a:p>
            <a:pPr marL="0" marR="0" lvl="0" indent="0" algn="l" rtl="0">
              <a:spcBef>
                <a:spcPts val="0"/>
              </a:spcBef>
              <a:buSzPct val="25000"/>
              <a:buNone/>
            </a:pPr>
            <a:r>
              <a:rPr lang="en-US" sz="3200" dirty="0" smtClean="0">
                <a:solidFill>
                  <a:schemeClr val="dk1"/>
                </a:solidFill>
                <a:latin typeface="Tahoma"/>
                <a:ea typeface="Tahoma"/>
                <a:cs typeface="Tahoma"/>
                <a:sym typeface="Tahoma"/>
              </a:rPr>
              <a:t>Expectations</a:t>
            </a:r>
            <a:endParaRPr lang="en-US" sz="2400" dirty="0">
              <a:solidFill>
                <a:schemeClr val="dk1"/>
              </a:solidFill>
              <a:latin typeface="Trebuchet MS"/>
              <a:ea typeface="Trebuchet MS"/>
              <a:cs typeface="Trebuchet MS"/>
              <a:sym typeface="Trebuchet MS"/>
            </a:endParaRPr>
          </a:p>
        </p:txBody>
      </p:sp>
      <p:sp>
        <p:nvSpPr>
          <p:cNvPr id="109" name="Shape 109"/>
          <p:cNvSpPr txBox="1"/>
          <p:nvPr/>
        </p:nvSpPr>
        <p:spPr>
          <a:xfrm>
            <a:off x="1143000" y="4546600"/>
            <a:ext cx="184666" cy="369332"/>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US" sz="1800">
                <a:solidFill>
                  <a:schemeClr val="dk1"/>
                </a:solidFill>
                <a:latin typeface="Trebuchet MS"/>
                <a:ea typeface="Trebuchet MS"/>
                <a:cs typeface="Trebuchet MS"/>
                <a:sym typeface="Trebuchet MS"/>
              </a:rPr>
              <a:t>      </a:t>
            </a:r>
          </a:p>
        </p:txBody>
      </p:sp>
      <p:cxnSp>
        <p:nvCxnSpPr>
          <p:cNvPr id="110" name="Shape 110"/>
          <p:cNvCxnSpPr/>
          <p:nvPr/>
        </p:nvCxnSpPr>
        <p:spPr>
          <a:xfrm>
            <a:off x="1414991" y="2564183"/>
            <a:ext cx="5589270" cy="1587"/>
          </a:xfrm>
          <a:prstGeom prst="straightConnector1">
            <a:avLst/>
          </a:prstGeom>
          <a:noFill/>
          <a:ln w="12700" cap="flat" cmpd="sng">
            <a:solidFill>
              <a:schemeClr val="dk1"/>
            </a:solidFill>
            <a:prstDash val="solid"/>
            <a:round/>
            <a:headEnd type="none" w="med" len="med"/>
            <a:tailEnd type="none" w="med" len="med"/>
          </a:ln>
        </p:spPr>
      </p:cxnSp>
      <p:pic>
        <p:nvPicPr>
          <p:cNvPr id="111" name="Shape 111"/>
          <p:cNvPicPr preferRelativeResize="0"/>
          <p:nvPr/>
        </p:nvPicPr>
        <p:blipFill rotWithShape="1">
          <a:blip r:embed="rId3">
            <a:alphaModFix/>
          </a:blip>
          <a:srcRect/>
          <a:stretch/>
        </p:blipFill>
        <p:spPr>
          <a:xfrm>
            <a:off x="-33866" y="1240366"/>
            <a:ext cx="863599" cy="8877300"/>
          </a:xfrm>
          <a:prstGeom prst="rect">
            <a:avLst/>
          </a:prstGeom>
          <a:noFill/>
          <a:ln>
            <a:noFill/>
          </a:ln>
        </p:spPr>
      </p:pic>
      <p:sp>
        <p:nvSpPr>
          <p:cNvPr id="113" name="Shape 113"/>
          <p:cNvSpPr/>
          <p:nvPr/>
        </p:nvSpPr>
        <p:spPr>
          <a:xfrm>
            <a:off x="1327666" y="2721944"/>
            <a:ext cx="5799150" cy="6654068"/>
          </a:xfrm>
          <a:prstGeom prst="rect">
            <a:avLst/>
          </a:prstGeom>
          <a:noFill/>
          <a:ln>
            <a:noFill/>
          </a:ln>
        </p:spPr>
        <p:txBody>
          <a:bodyPr lIns="91425" tIns="45700" rIns="91425" bIns="45700" anchor="ctr" anchorCtr="0">
            <a:noAutofit/>
          </a:bodyPr>
          <a:lstStyle/>
          <a:p>
            <a:pPr lvl="0" fontAlgn="ctr"/>
            <a:r>
              <a:rPr lang="en-US" sz="1100" b="1" dirty="0" smtClean="0">
                <a:latin typeface="Tahoma" panose="020B0604030504040204" pitchFamily="34" charset="0"/>
                <a:ea typeface="Tahoma" panose="020B0604030504040204" pitchFamily="34" charset="0"/>
                <a:cs typeface="Tahoma" panose="020B0604030504040204" pitchFamily="34" charset="0"/>
              </a:rPr>
              <a:t>Can you describe a “day” of training?</a:t>
            </a:r>
          </a:p>
          <a:p>
            <a:pPr lvl="0" fontAlgn="ctr"/>
            <a:endParaRPr lang="en-US" sz="1100" b="1" dirty="0" smtClean="0">
              <a:latin typeface="Tahoma" panose="020B0604030504040204" pitchFamily="34" charset="0"/>
              <a:ea typeface="Tahoma" panose="020B0604030504040204" pitchFamily="34" charset="0"/>
              <a:cs typeface="Tahoma" panose="020B0604030504040204" pitchFamily="34" charset="0"/>
            </a:endParaRPr>
          </a:p>
          <a:p>
            <a:pPr lvl="0" fontAlgn="ctr"/>
            <a:r>
              <a:rPr lang="en-US" sz="1100" dirty="0" smtClean="0">
                <a:solidFill>
                  <a:schemeClr val="accent5"/>
                </a:solidFill>
                <a:latin typeface="Tahoma" panose="020B0604030504040204" pitchFamily="34" charset="0"/>
                <a:ea typeface="Tahoma" panose="020B0604030504040204" pitchFamily="34" charset="0"/>
                <a:cs typeface="Tahoma" panose="020B0604030504040204" pitchFamily="34" charset="0"/>
              </a:rPr>
              <a:t>Typically, Vision training days are broken down into two parts: a CMS introductory lesson and a customizable advanced lesson. The first part is attended by all individuals who plan to interact with the CMS. An advanced lesson best suits people managing settings and the nuances of each CMS component. </a:t>
            </a:r>
          </a:p>
          <a:p>
            <a:pPr lvl="0" fontAlgn="ctr"/>
            <a:endParaRPr lang="en-US" sz="1100" dirty="0" smtClean="0">
              <a:latin typeface="Tahoma" panose="020B0604030504040204" pitchFamily="34" charset="0"/>
              <a:ea typeface="Tahoma" panose="020B0604030504040204" pitchFamily="34" charset="0"/>
              <a:cs typeface="Tahoma" panose="020B0604030504040204" pitchFamily="34" charset="0"/>
            </a:endParaRPr>
          </a:p>
          <a:p>
            <a:pPr lvl="0" fontAlgn="ctr"/>
            <a:endParaRPr lang="en-US" sz="1100" dirty="0" smtClean="0">
              <a:latin typeface="Tahoma" panose="020B0604030504040204" pitchFamily="34" charset="0"/>
              <a:ea typeface="Tahoma" panose="020B0604030504040204" pitchFamily="34" charset="0"/>
              <a:cs typeface="Tahoma" panose="020B0604030504040204" pitchFamily="34" charset="0"/>
            </a:endParaRPr>
          </a:p>
          <a:p>
            <a:pPr lvl="0" fontAlgn="ctr"/>
            <a:endParaRPr lang="en-US" sz="1100" dirty="0">
              <a:latin typeface="Tahoma" panose="020B0604030504040204" pitchFamily="34" charset="0"/>
              <a:ea typeface="Tahoma" panose="020B0604030504040204" pitchFamily="34" charset="0"/>
              <a:cs typeface="Tahoma" panose="020B0604030504040204" pitchFamily="34" charset="0"/>
            </a:endParaRPr>
          </a:p>
          <a:p>
            <a:pPr lvl="0" fontAlgn="ctr"/>
            <a:r>
              <a:rPr lang="en-US" sz="1100" b="1" dirty="0" smtClean="0">
                <a:latin typeface="Tahoma" panose="020B0604030504040204" pitchFamily="34" charset="0"/>
                <a:ea typeface="Tahoma" panose="020B0604030504040204" pitchFamily="34" charset="0"/>
                <a:cs typeface="Tahoma" panose="020B0604030504040204" pitchFamily="34" charset="0"/>
              </a:rPr>
              <a:t>What is covered in the basic training?</a:t>
            </a:r>
          </a:p>
          <a:p>
            <a:pPr lvl="0" fontAlgn="ctr"/>
            <a:endParaRPr lang="en-US" sz="1100" dirty="0">
              <a:latin typeface="Tahoma" panose="020B0604030504040204" pitchFamily="34" charset="0"/>
              <a:ea typeface="Tahoma" panose="020B0604030504040204" pitchFamily="34" charset="0"/>
              <a:cs typeface="Tahoma" panose="020B0604030504040204" pitchFamily="34" charset="0"/>
            </a:endParaRPr>
          </a:p>
          <a:p>
            <a:pPr lvl="0" fontAlgn="ctr"/>
            <a:r>
              <a:rPr lang="en-US" sz="1100" dirty="0" smtClean="0">
                <a:solidFill>
                  <a:schemeClr val="accent5"/>
                </a:solidFill>
                <a:latin typeface="Tahoma" panose="020B0604030504040204" pitchFamily="34" charset="0"/>
                <a:ea typeface="Tahoma" panose="020B0604030504040204" pitchFamily="34" charset="0"/>
                <a:cs typeface="Tahoma" panose="020B0604030504040204" pitchFamily="34" charset="0"/>
              </a:rPr>
              <a:t>The introductory lesson is more rigid to support everyone’s basic understanding of core functionality. For example, we cover items such as dashboard buttons and practice transitioning from the site’s back-end to the front-end. </a:t>
            </a:r>
          </a:p>
          <a:p>
            <a:pPr lvl="0" fontAlgn="ctr"/>
            <a:endParaRPr lang="en-US" sz="1100" dirty="0">
              <a:solidFill>
                <a:schemeClr val="accent5"/>
              </a:solidFill>
              <a:latin typeface="Tahoma" panose="020B0604030504040204" pitchFamily="34" charset="0"/>
              <a:ea typeface="Tahoma" panose="020B0604030504040204" pitchFamily="34" charset="0"/>
              <a:cs typeface="Tahoma" panose="020B0604030504040204" pitchFamily="34" charset="0"/>
            </a:endParaRPr>
          </a:p>
          <a:p>
            <a:pPr lvl="0" fontAlgn="ctr"/>
            <a:r>
              <a:rPr lang="en-US" sz="1100" dirty="0" smtClean="0">
                <a:solidFill>
                  <a:schemeClr val="accent5"/>
                </a:solidFill>
                <a:latin typeface="Tahoma" panose="020B0604030504040204" pitchFamily="34" charset="0"/>
                <a:ea typeface="Tahoma" panose="020B0604030504040204" pitchFamily="34" charset="0"/>
                <a:cs typeface="Tahoma" panose="020B0604030504040204" pitchFamily="34" charset="0"/>
              </a:rPr>
              <a:t>Once comfortable with navigating around the CMS, we transition to covering functionality such as mega menus, site homepage, and basic page creation.</a:t>
            </a:r>
          </a:p>
          <a:p>
            <a:pPr lvl="0" fontAlgn="ctr"/>
            <a:endParaRPr lang="en-US" sz="1100" dirty="0">
              <a:solidFill>
                <a:schemeClr val="accent5"/>
              </a:solidFill>
              <a:latin typeface="Tahoma" panose="020B0604030504040204" pitchFamily="34" charset="0"/>
              <a:ea typeface="Tahoma" panose="020B0604030504040204" pitchFamily="34" charset="0"/>
              <a:cs typeface="Tahoma" panose="020B0604030504040204" pitchFamily="34" charset="0"/>
            </a:endParaRPr>
          </a:p>
          <a:p>
            <a:pPr lvl="0" fontAlgn="ctr"/>
            <a:r>
              <a:rPr lang="en-US" sz="1100" dirty="0" smtClean="0">
                <a:solidFill>
                  <a:schemeClr val="accent5"/>
                </a:solidFill>
                <a:latin typeface="Tahoma" panose="020B0604030504040204" pitchFamily="34" charset="0"/>
                <a:ea typeface="Tahoma" panose="020B0604030504040204" pitchFamily="34" charset="0"/>
                <a:cs typeface="Tahoma" panose="020B0604030504040204" pitchFamily="34" charset="0"/>
              </a:rPr>
              <a:t>We finish our training by discussing some of the most utilized CMS components: Image Library, Document Central, Calendar, and News. </a:t>
            </a:r>
          </a:p>
          <a:p>
            <a:pPr lvl="0" fontAlgn="ctr"/>
            <a:endParaRPr lang="en-US" sz="1100" dirty="0" smtClean="0">
              <a:latin typeface="Tahoma" panose="020B0604030504040204" pitchFamily="34" charset="0"/>
              <a:ea typeface="Tahoma" panose="020B0604030504040204" pitchFamily="34" charset="0"/>
              <a:cs typeface="Tahoma" panose="020B0604030504040204" pitchFamily="34" charset="0"/>
            </a:endParaRPr>
          </a:p>
          <a:p>
            <a:pPr lvl="0" fontAlgn="ctr"/>
            <a:endParaRPr lang="en-US" sz="1100" dirty="0" smtClean="0">
              <a:latin typeface="Tahoma" panose="020B0604030504040204" pitchFamily="34" charset="0"/>
              <a:ea typeface="Tahoma" panose="020B0604030504040204" pitchFamily="34" charset="0"/>
              <a:cs typeface="Tahoma" panose="020B0604030504040204" pitchFamily="34" charset="0"/>
            </a:endParaRPr>
          </a:p>
          <a:p>
            <a:pPr lvl="0" fontAlgn="ctr"/>
            <a:endParaRPr lang="en-US" sz="1100" dirty="0">
              <a:latin typeface="Tahoma" panose="020B0604030504040204" pitchFamily="34" charset="0"/>
              <a:ea typeface="Tahoma" panose="020B0604030504040204" pitchFamily="34" charset="0"/>
              <a:cs typeface="Tahoma" panose="020B0604030504040204" pitchFamily="34" charset="0"/>
            </a:endParaRPr>
          </a:p>
          <a:p>
            <a:pPr lvl="0" fontAlgn="ctr"/>
            <a:r>
              <a:rPr lang="en-US" sz="1100" b="1" dirty="0" smtClean="0">
                <a:latin typeface="Tahoma" panose="020B0604030504040204" pitchFamily="34" charset="0"/>
                <a:ea typeface="Tahoma" panose="020B0604030504040204" pitchFamily="34" charset="0"/>
                <a:cs typeface="Tahoma" panose="020B0604030504040204" pitchFamily="34" charset="0"/>
              </a:rPr>
              <a:t>What determines the advanced lesson’s agenda?</a:t>
            </a:r>
          </a:p>
          <a:p>
            <a:pPr lvl="0" fontAlgn="ctr"/>
            <a:endParaRPr lang="en-US" sz="1100" b="1" dirty="0">
              <a:latin typeface="Tahoma" panose="020B0604030504040204" pitchFamily="34" charset="0"/>
              <a:ea typeface="Tahoma" panose="020B0604030504040204" pitchFamily="34" charset="0"/>
              <a:cs typeface="Tahoma" panose="020B0604030504040204" pitchFamily="34" charset="0"/>
            </a:endParaRPr>
          </a:p>
          <a:p>
            <a:pPr lvl="0" fontAlgn="ctr"/>
            <a:r>
              <a:rPr lang="en-US" sz="1100" dirty="0" smtClean="0">
                <a:solidFill>
                  <a:schemeClr val="accent5"/>
                </a:solidFill>
                <a:latin typeface="Tahoma" panose="020B0604030504040204" pitchFamily="34" charset="0"/>
                <a:ea typeface="Tahoma" panose="020B0604030504040204" pitchFamily="34" charset="0"/>
                <a:cs typeface="Tahoma" panose="020B0604030504040204" pitchFamily="34" charset="0"/>
              </a:rPr>
              <a:t>Each client may customize the agenda by choosing five “must have” components and three “nice to have” components to be covered by the technical trainer. The advanced session is guaranteed to cover the top five most important items and will cover the next three if time allows. </a:t>
            </a:r>
          </a:p>
          <a:p>
            <a:pPr lvl="0" fontAlgn="ctr"/>
            <a:endParaRPr lang="en-US" sz="1100" dirty="0" smtClean="0">
              <a:latin typeface="Tahoma" panose="020B0604030504040204" pitchFamily="34" charset="0"/>
              <a:ea typeface="Tahoma" panose="020B0604030504040204" pitchFamily="34" charset="0"/>
              <a:cs typeface="Tahoma" panose="020B0604030504040204" pitchFamily="34" charset="0"/>
            </a:endParaRPr>
          </a:p>
          <a:p>
            <a:pPr lvl="0" fontAlgn="ctr"/>
            <a:endParaRPr lang="en-US" sz="1100" dirty="0" smtClean="0">
              <a:latin typeface="Tahoma" panose="020B0604030504040204" pitchFamily="34" charset="0"/>
              <a:ea typeface="Tahoma" panose="020B0604030504040204" pitchFamily="34" charset="0"/>
              <a:cs typeface="Tahoma" panose="020B0604030504040204" pitchFamily="34" charset="0"/>
            </a:endParaRPr>
          </a:p>
          <a:p>
            <a:pPr lvl="0" fontAlgn="ctr"/>
            <a:endParaRPr lang="en-US" sz="1100" dirty="0">
              <a:latin typeface="Tahoma" panose="020B0604030504040204" pitchFamily="34" charset="0"/>
              <a:ea typeface="Tahoma" panose="020B0604030504040204" pitchFamily="34" charset="0"/>
              <a:cs typeface="Tahoma" panose="020B0604030504040204" pitchFamily="34" charset="0"/>
            </a:endParaRPr>
          </a:p>
          <a:p>
            <a:pPr fontAlgn="ctr"/>
            <a:r>
              <a:rPr lang="en-US" sz="1100" b="1" dirty="0" smtClean="0">
                <a:latin typeface="Tahoma" panose="020B0604030504040204" pitchFamily="34" charset="0"/>
                <a:ea typeface="Tahoma" panose="020B0604030504040204" pitchFamily="34" charset="0"/>
                <a:cs typeface="Tahoma" panose="020B0604030504040204" pitchFamily="34" charset="0"/>
              </a:rPr>
              <a:t>How do I best scale my training across our organization?</a:t>
            </a:r>
          </a:p>
          <a:p>
            <a:pPr fontAlgn="ctr"/>
            <a:endParaRPr lang="en-US" sz="1100" dirty="0">
              <a:latin typeface="Tahoma" panose="020B0604030504040204" pitchFamily="34" charset="0"/>
              <a:ea typeface="Tahoma" panose="020B0604030504040204" pitchFamily="34" charset="0"/>
              <a:cs typeface="Tahoma" panose="020B0604030504040204" pitchFamily="34" charset="0"/>
            </a:endParaRPr>
          </a:p>
          <a:p>
            <a:pPr fontAlgn="ctr"/>
            <a:r>
              <a:rPr lang="en-US" sz="1100" dirty="0" smtClean="0">
                <a:solidFill>
                  <a:schemeClr val="accent5"/>
                </a:solidFill>
                <a:latin typeface="Tahoma" panose="020B0604030504040204" pitchFamily="34" charset="0"/>
                <a:ea typeface="Tahoma" panose="020B0604030504040204" pitchFamily="34" charset="0"/>
                <a:cs typeface="Tahoma" panose="020B0604030504040204" pitchFamily="34" charset="0"/>
              </a:rPr>
              <a:t>Vision offers different training options to meet your organization’s unique needs. Some clients will schedule additional paid-training days on-site. Others rely on Vision’s extensive online resources available directly from within the CMS. For example, written user guides and video tutorials are included throughout the product.</a:t>
            </a:r>
            <a:endParaRPr lang="en-US" sz="1100" dirty="0">
              <a:solidFill>
                <a:schemeClr val="accent5"/>
              </a:solidFill>
              <a:latin typeface="Tahoma" panose="020B0604030504040204" pitchFamily="34" charset="0"/>
              <a:ea typeface="Tahoma" panose="020B0604030504040204" pitchFamily="34" charset="0"/>
              <a:cs typeface="Tahoma" panose="020B0604030504040204" pitchFamily="34" charset="0"/>
            </a:endParaRPr>
          </a:p>
          <a:p>
            <a:pPr lvl="0" fontAlgn="ctr"/>
            <a:endParaRPr lang="en-US" sz="1100" dirty="0" smtClean="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90546122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Shape 108"/>
          <p:cNvSpPr txBox="1"/>
          <p:nvPr/>
        </p:nvSpPr>
        <p:spPr>
          <a:xfrm>
            <a:off x="1313605" y="1257300"/>
            <a:ext cx="5350932" cy="1150709"/>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US" sz="3200" smtClean="0">
                <a:solidFill>
                  <a:schemeClr val="dk1"/>
                </a:solidFill>
                <a:latin typeface="Tahoma"/>
                <a:ea typeface="Tahoma"/>
                <a:cs typeface="Tahoma"/>
                <a:sym typeface="Tahoma"/>
              </a:rPr>
              <a:t>3</a:t>
            </a:r>
            <a:r>
              <a:rPr lang="en-US" sz="3200" baseline="30000" smtClean="0">
                <a:solidFill>
                  <a:schemeClr val="dk1"/>
                </a:solidFill>
                <a:latin typeface="Tahoma"/>
                <a:ea typeface="Tahoma"/>
                <a:cs typeface="Tahoma"/>
                <a:sym typeface="Tahoma"/>
              </a:rPr>
              <a:t>rd</a:t>
            </a:r>
            <a:r>
              <a:rPr lang="en-US" sz="3200" smtClean="0">
                <a:solidFill>
                  <a:schemeClr val="dk1"/>
                </a:solidFill>
                <a:latin typeface="Tahoma"/>
                <a:ea typeface="Tahoma"/>
                <a:cs typeface="Tahoma"/>
                <a:sym typeface="Tahoma"/>
              </a:rPr>
              <a:t> Party</a:t>
            </a:r>
          </a:p>
          <a:p>
            <a:pPr marL="0" marR="0" lvl="0" indent="0" algn="l" rtl="0">
              <a:spcBef>
                <a:spcPts val="0"/>
              </a:spcBef>
              <a:buSzPct val="25000"/>
              <a:buNone/>
            </a:pPr>
            <a:r>
              <a:rPr lang="en-US" sz="3200" smtClean="0">
                <a:solidFill>
                  <a:schemeClr val="dk1"/>
                </a:solidFill>
                <a:latin typeface="Tahoma"/>
                <a:ea typeface="Tahoma"/>
                <a:cs typeface="Tahoma"/>
                <a:sym typeface="Tahoma"/>
              </a:rPr>
              <a:t>Integrations</a:t>
            </a:r>
            <a:endParaRPr lang="en-US" sz="2400" dirty="0">
              <a:solidFill>
                <a:schemeClr val="dk1"/>
              </a:solidFill>
              <a:latin typeface="Trebuchet MS"/>
              <a:ea typeface="Trebuchet MS"/>
              <a:cs typeface="Trebuchet MS"/>
              <a:sym typeface="Trebuchet MS"/>
            </a:endParaRPr>
          </a:p>
        </p:txBody>
      </p:sp>
      <p:sp>
        <p:nvSpPr>
          <p:cNvPr id="109" name="Shape 109"/>
          <p:cNvSpPr txBox="1"/>
          <p:nvPr/>
        </p:nvSpPr>
        <p:spPr>
          <a:xfrm>
            <a:off x="1143000" y="4546600"/>
            <a:ext cx="184666" cy="369332"/>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US" sz="1800">
                <a:solidFill>
                  <a:schemeClr val="dk1"/>
                </a:solidFill>
                <a:latin typeface="Trebuchet MS"/>
                <a:ea typeface="Trebuchet MS"/>
                <a:cs typeface="Trebuchet MS"/>
                <a:sym typeface="Trebuchet MS"/>
              </a:rPr>
              <a:t>      </a:t>
            </a:r>
          </a:p>
        </p:txBody>
      </p:sp>
      <p:cxnSp>
        <p:nvCxnSpPr>
          <p:cNvPr id="110" name="Shape 110"/>
          <p:cNvCxnSpPr/>
          <p:nvPr/>
        </p:nvCxnSpPr>
        <p:spPr>
          <a:xfrm>
            <a:off x="1414991" y="2564183"/>
            <a:ext cx="5589270" cy="1587"/>
          </a:xfrm>
          <a:prstGeom prst="straightConnector1">
            <a:avLst/>
          </a:prstGeom>
          <a:noFill/>
          <a:ln w="12700" cap="flat" cmpd="sng">
            <a:solidFill>
              <a:schemeClr val="dk1"/>
            </a:solidFill>
            <a:prstDash val="solid"/>
            <a:round/>
            <a:headEnd type="none" w="med" len="med"/>
            <a:tailEnd type="none" w="med" len="med"/>
          </a:ln>
        </p:spPr>
      </p:cxnSp>
      <p:pic>
        <p:nvPicPr>
          <p:cNvPr id="111" name="Shape 111"/>
          <p:cNvPicPr preferRelativeResize="0"/>
          <p:nvPr/>
        </p:nvPicPr>
        <p:blipFill rotWithShape="1">
          <a:blip r:embed="rId3">
            <a:alphaModFix/>
          </a:blip>
          <a:srcRect/>
          <a:stretch/>
        </p:blipFill>
        <p:spPr>
          <a:xfrm>
            <a:off x="-33866" y="1240366"/>
            <a:ext cx="863599" cy="8877300"/>
          </a:xfrm>
          <a:prstGeom prst="rect">
            <a:avLst/>
          </a:prstGeom>
          <a:noFill/>
          <a:ln>
            <a:noFill/>
          </a:ln>
        </p:spPr>
      </p:pic>
      <p:sp>
        <p:nvSpPr>
          <p:cNvPr id="113" name="Shape 113"/>
          <p:cNvSpPr/>
          <p:nvPr/>
        </p:nvSpPr>
        <p:spPr>
          <a:xfrm>
            <a:off x="1327666" y="2721944"/>
            <a:ext cx="5799150" cy="6654068"/>
          </a:xfrm>
          <a:prstGeom prst="rect">
            <a:avLst/>
          </a:prstGeom>
          <a:noFill/>
          <a:ln>
            <a:noFill/>
          </a:ln>
        </p:spPr>
        <p:txBody>
          <a:bodyPr lIns="91425" tIns="45700" rIns="91425" bIns="45700" anchor="ctr" anchorCtr="0">
            <a:noAutofit/>
          </a:bodyPr>
          <a:lstStyle/>
          <a:p>
            <a:pPr lvl="0" fontAlgn="ctr"/>
            <a:r>
              <a:rPr lang="en-US" sz="1100" b="1" dirty="0" smtClean="0">
                <a:latin typeface="Tahoma" panose="020B0604030504040204" pitchFamily="34" charset="0"/>
                <a:ea typeface="Tahoma" panose="020B0604030504040204" pitchFamily="34" charset="0"/>
                <a:cs typeface="Tahoma" panose="020B0604030504040204" pitchFamily="34" charset="0"/>
              </a:rPr>
              <a:t>What are the most common integration methods?</a:t>
            </a:r>
          </a:p>
          <a:p>
            <a:pPr lvl="0" fontAlgn="ctr"/>
            <a:endParaRPr lang="en-US" sz="1100" b="1" dirty="0" smtClean="0">
              <a:latin typeface="Tahoma" panose="020B0604030504040204" pitchFamily="34" charset="0"/>
              <a:ea typeface="Tahoma" panose="020B0604030504040204" pitchFamily="34" charset="0"/>
              <a:cs typeface="Tahoma" panose="020B0604030504040204" pitchFamily="34" charset="0"/>
            </a:endParaRPr>
          </a:p>
          <a:p>
            <a:pPr lvl="0" fontAlgn="ctr"/>
            <a:r>
              <a:rPr lang="en-US" sz="1100" dirty="0" smtClean="0">
                <a:solidFill>
                  <a:schemeClr val="accent5"/>
                </a:solidFill>
                <a:latin typeface="Tahoma" panose="020B0604030504040204" pitchFamily="34" charset="0"/>
                <a:ea typeface="Tahoma" panose="020B0604030504040204" pitchFamily="34" charset="0"/>
                <a:cs typeface="Tahoma" panose="020B0604030504040204" pitchFamily="34" charset="0"/>
              </a:rPr>
              <a:t>There are a number of ways to integrate a 3</a:t>
            </a:r>
            <a:r>
              <a:rPr lang="en-US" sz="1100" baseline="30000" dirty="0" smtClean="0">
                <a:solidFill>
                  <a:schemeClr val="accent5"/>
                </a:solidFill>
                <a:latin typeface="Tahoma" panose="020B0604030504040204" pitchFamily="34" charset="0"/>
                <a:ea typeface="Tahoma" panose="020B0604030504040204" pitchFamily="34" charset="0"/>
                <a:cs typeface="Tahoma" panose="020B0604030504040204" pitchFamily="34" charset="0"/>
              </a:rPr>
              <a:t>rd</a:t>
            </a:r>
            <a:r>
              <a:rPr lang="en-US" sz="1100" dirty="0" smtClean="0">
                <a:solidFill>
                  <a:schemeClr val="accent5"/>
                </a:solidFill>
                <a:latin typeface="Tahoma" panose="020B0604030504040204" pitchFamily="34" charset="0"/>
                <a:ea typeface="Tahoma" panose="020B0604030504040204" pitchFamily="34" charset="0"/>
                <a:cs typeface="Tahoma" panose="020B0604030504040204" pitchFamily="34" charset="0"/>
              </a:rPr>
              <a:t> party product. Each method comes with individual pros and cons. Please note that Vision cannot directly modify 3</a:t>
            </a:r>
            <a:r>
              <a:rPr lang="en-US" sz="1100" baseline="30000" dirty="0" smtClean="0">
                <a:solidFill>
                  <a:schemeClr val="accent5"/>
                </a:solidFill>
                <a:latin typeface="Tahoma" panose="020B0604030504040204" pitchFamily="34" charset="0"/>
                <a:ea typeface="Tahoma" panose="020B0604030504040204" pitchFamily="34" charset="0"/>
                <a:cs typeface="Tahoma" panose="020B0604030504040204" pitchFamily="34" charset="0"/>
              </a:rPr>
              <a:t>rd</a:t>
            </a:r>
            <a:r>
              <a:rPr lang="en-US" sz="1100" dirty="0" smtClean="0">
                <a:solidFill>
                  <a:schemeClr val="accent5"/>
                </a:solidFill>
                <a:latin typeface="Tahoma" panose="020B0604030504040204" pitchFamily="34" charset="0"/>
                <a:ea typeface="Tahoma" panose="020B0604030504040204" pitchFamily="34" charset="0"/>
                <a:cs typeface="Tahoma" panose="020B0604030504040204" pitchFamily="34" charset="0"/>
              </a:rPr>
              <a:t> party applications, but we can advise you on the best way to integrate. </a:t>
            </a:r>
          </a:p>
          <a:p>
            <a:pPr lvl="0" fontAlgn="ctr"/>
            <a:endParaRPr lang="en-US" sz="1100" dirty="0">
              <a:solidFill>
                <a:schemeClr val="accent5"/>
              </a:solidFill>
              <a:latin typeface="Tahoma" panose="020B0604030504040204" pitchFamily="34" charset="0"/>
              <a:ea typeface="Tahoma" panose="020B0604030504040204" pitchFamily="34" charset="0"/>
              <a:cs typeface="Tahoma" panose="020B0604030504040204" pitchFamily="34" charset="0"/>
            </a:endParaRPr>
          </a:p>
          <a:p>
            <a:pPr lvl="0" fontAlgn="ctr"/>
            <a:r>
              <a:rPr lang="en-US" sz="1100" dirty="0" smtClean="0">
                <a:solidFill>
                  <a:schemeClr val="accent5"/>
                </a:solidFill>
                <a:latin typeface="Tahoma" panose="020B0604030504040204" pitchFamily="34" charset="0"/>
                <a:ea typeface="Tahoma" panose="020B0604030504040204" pitchFamily="34" charset="0"/>
                <a:cs typeface="Tahoma" panose="020B0604030504040204" pitchFamily="34" charset="0"/>
              </a:rPr>
              <a:t>Four of the most common integration methods we support include:</a:t>
            </a:r>
          </a:p>
          <a:p>
            <a:pPr lvl="0" fontAlgn="ctr"/>
            <a:endParaRPr lang="en-US" sz="1100" dirty="0">
              <a:solidFill>
                <a:schemeClr val="accent5"/>
              </a:solidFill>
              <a:latin typeface="Tahoma" panose="020B0604030504040204" pitchFamily="34" charset="0"/>
              <a:ea typeface="Tahoma" panose="020B0604030504040204" pitchFamily="34" charset="0"/>
              <a:cs typeface="Tahoma" panose="020B0604030504040204" pitchFamily="34" charset="0"/>
            </a:endParaRPr>
          </a:p>
          <a:p>
            <a:pPr marL="685800" lvl="1" indent="-228600" fontAlgn="ctr">
              <a:buFont typeface="+mj-lt"/>
              <a:buAutoNum type="arabicPeriod"/>
            </a:pPr>
            <a:r>
              <a:rPr lang="en-US" sz="1100" i="1" dirty="0" err="1" smtClean="0">
                <a:solidFill>
                  <a:schemeClr val="accent5"/>
                </a:solidFill>
                <a:latin typeface="Tahoma" panose="020B0604030504040204" pitchFamily="34" charset="0"/>
                <a:ea typeface="Tahoma" panose="020B0604030504040204" pitchFamily="34" charset="0"/>
                <a:cs typeface="Tahoma" panose="020B0604030504040204" pitchFamily="34" charset="0"/>
              </a:rPr>
              <a:t>iFrames</a:t>
            </a:r>
            <a:r>
              <a:rPr lang="en-US" sz="1100" i="1" dirty="0" smtClean="0">
                <a:solidFill>
                  <a:schemeClr val="accent5"/>
                </a:solidFill>
                <a:latin typeface="Tahoma" panose="020B0604030504040204" pitchFamily="34" charset="0"/>
                <a:ea typeface="Tahoma" panose="020B0604030504040204" pitchFamily="34" charset="0"/>
                <a:cs typeface="Tahoma" panose="020B0604030504040204" pitchFamily="34" charset="0"/>
              </a:rPr>
              <a:t>:</a:t>
            </a:r>
            <a:r>
              <a:rPr lang="en-US" sz="1100" dirty="0" smtClean="0">
                <a:solidFill>
                  <a:schemeClr val="accent5"/>
                </a:solidFill>
                <a:latin typeface="Tahoma" panose="020B0604030504040204" pitchFamily="34" charset="0"/>
                <a:ea typeface="Tahoma" panose="020B0604030504040204" pitchFamily="34" charset="0"/>
                <a:cs typeface="Tahoma" panose="020B0604030504040204" pitchFamily="34" charset="0"/>
              </a:rPr>
              <a:t> a method to frame external pages within the body of your webpage</a:t>
            </a:r>
          </a:p>
          <a:p>
            <a:pPr marL="685800" lvl="1" indent="-228600" fontAlgn="ctr">
              <a:buFont typeface="+mj-lt"/>
              <a:buAutoNum type="arabicPeriod"/>
            </a:pPr>
            <a:r>
              <a:rPr lang="en-US" sz="1100" i="1" dirty="0" smtClean="0">
                <a:solidFill>
                  <a:schemeClr val="accent5"/>
                </a:solidFill>
                <a:latin typeface="Tahoma" panose="020B0604030504040204" pitchFamily="34" charset="0"/>
                <a:ea typeface="Tahoma" panose="020B0604030504040204" pitchFamily="34" charset="0"/>
                <a:cs typeface="Tahoma" panose="020B0604030504040204" pitchFamily="34" charset="0"/>
              </a:rPr>
              <a:t>HTML Template:</a:t>
            </a:r>
            <a:r>
              <a:rPr lang="en-US" sz="1100" dirty="0" smtClean="0">
                <a:solidFill>
                  <a:schemeClr val="accent5"/>
                </a:solidFill>
                <a:latin typeface="Tahoma" panose="020B0604030504040204" pitchFamily="34" charset="0"/>
                <a:ea typeface="Tahoma" panose="020B0604030504040204" pitchFamily="34" charset="0"/>
                <a:cs typeface="Tahoma" panose="020B0604030504040204" pitchFamily="34" charset="0"/>
              </a:rPr>
              <a:t> a method to make external pages match your site’s design</a:t>
            </a:r>
          </a:p>
          <a:p>
            <a:pPr marL="685800" lvl="1" indent="-228600" fontAlgn="ctr">
              <a:buFont typeface="+mj-lt"/>
              <a:buAutoNum type="arabicPeriod"/>
            </a:pPr>
            <a:r>
              <a:rPr lang="en-US" sz="1100" i="1" dirty="0" smtClean="0">
                <a:solidFill>
                  <a:schemeClr val="accent5"/>
                </a:solidFill>
                <a:latin typeface="Tahoma" panose="020B0604030504040204" pitchFamily="34" charset="0"/>
                <a:ea typeface="Tahoma" panose="020B0604030504040204" pitchFamily="34" charset="0"/>
                <a:cs typeface="Tahoma" panose="020B0604030504040204" pitchFamily="34" charset="0"/>
              </a:rPr>
              <a:t>Embed Code:</a:t>
            </a:r>
            <a:r>
              <a:rPr lang="en-US" sz="1100" dirty="0" smtClean="0">
                <a:solidFill>
                  <a:schemeClr val="accent5"/>
                </a:solidFill>
                <a:latin typeface="Tahoma" panose="020B0604030504040204" pitchFamily="34" charset="0"/>
                <a:ea typeface="Tahoma" panose="020B0604030504040204" pitchFamily="34" charset="0"/>
                <a:cs typeface="Tahoma" panose="020B0604030504040204" pitchFamily="34" charset="0"/>
              </a:rPr>
              <a:t> a method to paste compatible code into the content area </a:t>
            </a:r>
            <a:endParaRPr lang="en-US" sz="1100" dirty="0" smtClean="0">
              <a:solidFill>
                <a:srgbClr val="FF0000"/>
              </a:solidFill>
              <a:latin typeface="Tahoma" panose="020B0604030504040204" pitchFamily="34" charset="0"/>
              <a:ea typeface="Tahoma" panose="020B0604030504040204" pitchFamily="34" charset="0"/>
              <a:cs typeface="Tahoma" panose="020B0604030504040204" pitchFamily="34" charset="0"/>
            </a:endParaRPr>
          </a:p>
          <a:p>
            <a:pPr marL="685800" lvl="1" indent="-228600" fontAlgn="ctr">
              <a:buFont typeface="+mj-lt"/>
              <a:buAutoNum type="arabicPeriod"/>
            </a:pPr>
            <a:endParaRPr lang="en-US" sz="1100" b="1" dirty="0">
              <a:solidFill>
                <a:schemeClr val="accent5"/>
              </a:solidFill>
              <a:latin typeface="Tahoma" panose="020B0604030504040204" pitchFamily="34" charset="0"/>
              <a:ea typeface="Tahoma" panose="020B0604030504040204" pitchFamily="34" charset="0"/>
              <a:cs typeface="Tahoma" panose="020B0604030504040204" pitchFamily="34" charset="0"/>
            </a:endParaRPr>
          </a:p>
          <a:p>
            <a:pPr marL="685800" lvl="1" indent="-228600" fontAlgn="ctr">
              <a:buFont typeface="+mj-lt"/>
              <a:buAutoNum type="arabicPeriod"/>
            </a:pPr>
            <a:endParaRPr lang="en-US" sz="1100" b="1" dirty="0" smtClean="0">
              <a:latin typeface="Tahoma" panose="020B0604030504040204" pitchFamily="34" charset="0"/>
              <a:ea typeface="Tahoma" panose="020B0604030504040204" pitchFamily="34" charset="0"/>
              <a:cs typeface="Tahoma" panose="020B0604030504040204" pitchFamily="34" charset="0"/>
            </a:endParaRPr>
          </a:p>
          <a:p>
            <a:pPr fontAlgn="ctr"/>
            <a:r>
              <a:rPr lang="en-US" sz="1100" b="1" dirty="0" smtClean="0">
                <a:latin typeface="Tahoma" panose="020B0604030504040204" pitchFamily="34" charset="0"/>
                <a:ea typeface="Tahoma" panose="020B0604030504040204" pitchFamily="34" charset="0"/>
                <a:cs typeface="Tahoma" panose="020B0604030504040204" pitchFamily="34" charset="0"/>
              </a:rPr>
              <a:t>Can you provide examples of embedded script types?</a:t>
            </a:r>
          </a:p>
          <a:p>
            <a:pPr fontAlgn="ctr"/>
            <a:endParaRPr lang="en-US" sz="1100" b="1" dirty="0" smtClean="0">
              <a:latin typeface="Tahoma" panose="020B0604030504040204" pitchFamily="34" charset="0"/>
              <a:ea typeface="Tahoma" panose="020B0604030504040204" pitchFamily="34" charset="0"/>
              <a:cs typeface="Tahoma" panose="020B0604030504040204" pitchFamily="34" charset="0"/>
            </a:endParaRPr>
          </a:p>
          <a:p>
            <a:pPr fontAlgn="ctr"/>
            <a:r>
              <a:rPr lang="en-US" sz="1100" dirty="0" smtClean="0">
                <a:solidFill>
                  <a:schemeClr val="accent5"/>
                </a:solidFill>
                <a:latin typeface="Tahoma" panose="020B0604030504040204" pitchFamily="34" charset="0"/>
                <a:ea typeface="Tahoma" panose="020B0604030504040204" pitchFamily="34" charset="0"/>
                <a:cs typeface="Tahoma" panose="020B0604030504040204" pitchFamily="34" charset="0"/>
              </a:rPr>
              <a:t>Examples of embedded script types include Video Players (e.g., YouTube, Vimeo), Windows Media Player (e.g., WMV), QuickTime Videos (e.g., MOV MP4), and Java Applets as well as others. </a:t>
            </a:r>
          </a:p>
          <a:p>
            <a:pPr fontAlgn="ctr"/>
            <a:endParaRPr lang="en-US" sz="1100" dirty="0">
              <a:latin typeface="Tahoma" panose="020B0604030504040204" pitchFamily="34" charset="0"/>
              <a:ea typeface="Tahoma" panose="020B0604030504040204" pitchFamily="34" charset="0"/>
              <a:cs typeface="Tahoma" panose="020B0604030504040204" pitchFamily="34" charset="0"/>
            </a:endParaRPr>
          </a:p>
          <a:p>
            <a:pPr fontAlgn="ctr"/>
            <a:endParaRPr lang="en-US" sz="1100" dirty="0" smtClean="0">
              <a:latin typeface="Tahoma" panose="020B0604030504040204" pitchFamily="34" charset="0"/>
              <a:ea typeface="Tahoma" panose="020B0604030504040204" pitchFamily="34" charset="0"/>
              <a:cs typeface="Tahoma" panose="020B0604030504040204" pitchFamily="34" charset="0"/>
            </a:endParaRPr>
          </a:p>
          <a:p>
            <a:pPr fontAlgn="ctr"/>
            <a:r>
              <a:rPr lang="en-US" sz="1100" b="1" dirty="0" smtClean="0">
                <a:latin typeface="Tahoma" panose="020B0604030504040204" pitchFamily="34" charset="0"/>
                <a:ea typeface="Tahoma" panose="020B0604030504040204" pitchFamily="34" charset="0"/>
                <a:cs typeface="Tahoma" panose="020B0604030504040204" pitchFamily="34" charset="0"/>
              </a:rPr>
              <a:t>Are you able to integrate with social media platforms?</a:t>
            </a:r>
          </a:p>
          <a:p>
            <a:pPr fontAlgn="ctr"/>
            <a:endParaRPr lang="en-US" sz="1100" dirty="0">
              <a:latin typeface="Tahoma" panose="020B0604030504040204" pitchFamily="34" charset="0"/>
              <a:ea typeface="Tahoma" panose="020B0604030504040204" pitchFamily="34" charset="0"/>
              <a:cs typeface="Tahoma" panose="020B0604030504040204" pitchFamily="34" charset="0"/>
            </a:endParaRPr>
          </a:p>
          <a:p>
            <a:pPr fontAlgn="ctr"/>
            <a:r>
              <a:rPr lang="en-US" sz="1100" dirty="0" smtClean="0">
                <a:solidFill>
                  <a:schemeClr val="accent5"/>
                </a:solidFill>
                <a:latin typeface="Tahoma" panose="020B0604030504040204" pitchFamily="34" charset="0"/>
                <a:ea typeface="Tahoma" panose="020B0604030504040204" pitchFamily="34" charset="0"/>
                <a:cs typeface="Tahoma" panose="020B0604030504040204" pitchFamily="34" charset="0"/>
              </a:rPr>
              <a:t>Yes, Vision’s CMS is deeply integrated with both Facebook and Twitter. Custom integrations with Instagram and LinkedIn are also available. </a:t>
            </a:r>
          </a:p>
          <a:p>
            <a:pPr fontAlgn="ctr"/>
            <a:endParaRPr lang="en-US" sz="1100" dirty="0">
              <a:latin typeface="Tahoma" panose="020B0604030504040204" pitchFamily="34" charset="0"/>
              <a:ea typeface="Tahoma" panose="020B0604030504040204" pitchFamily="34" charset="0"/>
              <a:cs typeface="Tahoma" panose="020B0604030504040204" pitchFamily="34" charset="0"/>
            </a:endParaRPr>
          </a:p>
          <a:p>
            <a:pPr fontAlgn="ctr"/>
            <a:endParaRPr lang="en-US" sz="1100" b="1" dirty="0" smtClean="0">
              <a:latin typeface="Tahoma" panose="020B0604030504040204" pitchFamily="34" charset="0"/>
              <a:ea typeface="Tahoma" panose="020B0604030504040204" pitchFamily="34" charset="0"/>
              <a:cs typeface="Tahoma" panose="020B0604030504040204" pitchFamily="34" charset="0"/>
            </a:endParaRPr>
          </a:p>
          <a:p>
            <a:pPr fontAlgn="ctr"/>
            <a:r>
              <a:rPr lang="en-US" sz="1100" b="1" dirty="0" smtClean="0">
                <a:latin typeface="Tahoma" panose="020B0604030504040204" pitchFamily="34" charset="0"/>
                <a:ea typeface="Tahoma" panose="020B0604030504040204" pitchFamily="34" charset="0"/>
                <a:cs typeface="Tahoma" panose="020B0604030504040204" pitchFamily="34" charset="0"/>
              </a:rPr>
              <a:t>Does Vision support advanced integrations?</a:t>
            </a:r>
          </a:p>
          <a:p>
            <a:pPr fontAlgn="ctr"/>
            <a:endParaRPr lang="en-US" sz="1100" b="1" dirty="0">
              <a:latin typeface="Tahoma" panose="020B0604030504040204" pitchFamily="34" charset="0"/>
              <a:ea typeface="Tahoma" panose="020B0604030504040204" pitchFamily="34" charset="0"/>
              <a:cs typeface="Tahoma" panose="020B0604030504040204" pitchFamily="34" charset="0"/>
            </a:endParaRPr>
          </a:p>
          <a:p>
            <a:pPr fontAlgn="ctr"/>
            <a:r>
              <a:rPr lang="en-US" sz="1100" dirty="0" smtClean="0">
                <a:solidFill>
                  <a:schemeClr val="accent5"/>
                </a:solidFill>
                <a:latin typeface="Tahoma" panose="020B0604030504040204" pitchFamily="34" charset="0"/>
                <a:ea typeface="Tahoma" panose="020B0604030504040204" pitchFamily="34" charset="0"/>
                <a:cs typeface="Tahoma" panose="020B0604030504040204" pitchFamily="34" charset="0"/>
              </a:rPr>
              <a:t>Yes, we work directly with our clients to achieve custom integrations. Examples of larger integrations include Granicus, </a:t>
            </a:r>
            <a:r>
              <a:rPr lang="en-US" sz="1100" dirty="0" err="1" smtClean="0">
                <a:solidFill>
                  <a:schemeClr val="accent5"/>
                </a:solidFill>
                <a:latin typeface="Tahoma" panose="020B0604030504040204" pitchFamily="34" charset="0"/>
                <a:ea typeface="Tahoma" panose="020B0604030504040204" pitchFamily="34" charset="0"/>
                <a:cs typeface="Tahoma" panose="020B0604030504040204" pitchFamily="34" charset="0"/>
              </a:rPr>
              <a:t>NeoGov</a:t>
            </a:r>
            <a:r>
              <a:rPr lang="en-US" sz="1100" dirty="0" smtClean="0">
                <a:solidFill>
                  <a:schemeClr val="accent5"/>
                </a:solidFill>
                <a:latin typeface="Tahoma" panose="020B0604030504040204" pitchFamily="34" charset="0"/>
                <a:ea typeface="Tahoma" panose="020B0604030504040204" pitchFamily="34" charset="0"/>
                <a:cs typeface="Tahoma" panose="020B0604030504040204" pitchFamily="34" charset="0"/>
              </a:rPr>
              <a:t>, ESRI, </a:t>
            </a:r>
            <a:r>
              <a:rPr lang="en-US" sz="1100" dirty="0" err="1" smtClean="0">
                <a:solidFill>
                  <a:schemeClr val="accent5"/>
                </a:solidFill>
                <a:latin typeface="Tahoma" panose="020B0604030504040204" pitchFamily="34" charset="0"/>
                <a:ea typeface="Tahoma" panose="020B0604030504040204" pitchFamily="34" charset="0"/>
                <a:cs typeface="Tahoma" panose="020B0604030504040204" pitchFamily="34" charset="0"/>
              </a:rPr>
              <a:t>Swagit</a:t>
            </a:r>
            <a:r>
              <a:rPr lang="en-US" sz="1100" dirty="0" smtClean="0">
                <a:solidFill>
                  <a:schemeClr val="accent5"/>
                </a:solidFill>
                <a:latin typeface="Tahoma" panose="020B0604030504040204" pitchFamily="34" charset="0"/>
                <a:ea typeface="Tahoma" panose="020B0604030504040204" pitchFamily="34" charset="0"/>
                <a:cs typeface="Tahoma" panose="020B0604030504040204" pitchFamily="34" charset="0"/>
              </a:rPr>
              <a:t>, </a:t>
            </a:r>
            <a:r>
              <a:rPr lang="en-US" sz="1100" dirty="0" err="1" smtClean="0">
                <a:solidFill>
                  <a:schemeClr val="accent5"/>
                </a:solidFill>
                <a:latin typeface="Tahoma" panose="020B0604030504040204" pitchFamily="34" charset="0"/>
                <a:ea typeface="Tahoma" panose="020B0604030504040204" pitchFamily="34" charset="0"/>
                <a:cs typeface="Tahoma" panose="020B0604030504040204" pitchFamily="34" charset="0"/>
              </a:rPr>
              <a:t>Municode</a:t>
            </a:r>
            <a:r>
              <a:rPr lang="en-US" sz="1100" dirty="0" smtClean="0">
                <a:solidFill>
                  <a:schemeClr val="accent5"/>
                </a:solidFill>
                <a:latin typeface="Tahoma" panose="020B0604030504040204" pitchFamily="34" charset="0"/>
                <a:ea typeface="Tahoma" panose="020B0604030504040204" pitchFamily="34" charset="0"/>
                <a:cs typeface="Tahoma" panose="020B0604030504040204" pitchFamily="34" charset="0"/>
              </a:rPr>
              <a:t>, </a:t>
            </a:r>
            <a:r>
              <a:rPr lang="en-US" sz="1100" dirty="0" err="1" smtClean="0">
                <a:solidFill>
                  <a:schemeClr val="accent5"/>
                </a:solidFill>
                <a:latin typeface="Tahoma" panose="020B0604030504040204" pitchFamily="34" charset="0"/>
                <a:ea typeface="Tahoma" panose="020B0604030504040204" pitchFamily="34" charset="0"/>
                <a:cs typeface="Tahoma" panose="020B0604030504040204" pitchFamily="34" charset="0"/>
              </a:rPr>
              <a:t>Laserfiche</a:t>
            </a:r>
            <a:r>
              <a:rPr lang="en-US" sz="1100" dirty="0" smtClean="0">
                <a:solidFill>
                  <a:schemeClr val="accent5"/>
                </a:solidFill>
                <a:latin typeface="Tahoma" panose="020B0604030504040204" pitchFamily="34" charset="0"/>
                <a:ea typeface="Tahoma" panose="020B0604030504040204" pitchFamily="34" charset="0"/>
                <a:cs typeface="Tahoma" panose="020B0604030504040204" pitchFamily="34" charset="0"/>
              </a:rPr>
              <a:t>, and IQM2. If you have a particular integration approach in mind, let your Project Manager know and they can help facilitate a discussion about possibilities. </a:t>
            </a:r>
          </a:p>
          <a:p>
            <a:pPr fontAlgn="ctr"/>
            <a:endParaRPr lang="en-US" sz="1100" dirty="0">
              <a:solidFill>
                <a:schemeClr val="accent5"/>
              </a:solidFill>
              <a:latin typeface="Tahoma" panose="020B0604030504040204" pitchFamily="34" charset="0"/>
              <a:ea typeface="Tahoma" panose="020B0604030504040204" pitchFamily="34" charset="0"/>
              <a:cs typeface="Tahoma" panose="020B0604030504040204" pitchFamily="34" charset="0"/>
            </a:endParaRPr>
          </a:p>
          <a:p>
            <a:pPr lvl="1" fontAlgn="ctr"/>
            <a:endParaRPr lang="en-US" sz="1100" dirty="0" smtClean="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60149666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Shape 108"/>
          <p:cNvSpPr txBox="1"/>
          <p:nvPr/>
        </p:nvSpPr>
        <p:spPr>
          <a:xfrm>
            <a:off x="1313604" y="1257300"/>
            <a:ext cx="5610763" cy="1150709"/>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US" sz="3200" smtClean="0">
                <a:solidFill>
                  <a:schemeClr val="dk1"/>
                </a:solidFill>
                <a:latin typeface="Tahoma"/>
                <a:ea typeface="Tahoma"/>
                <a:cs typeface="Tahoma"/>
                <a:sym typeface="Tahoma"/>
              </a:rPr>
              <a:t>Domain Name System (DNS) Initialization</a:t>
            </a:r>
            <a:endParaRPr lang="en-US" sz="2400" dirty="0">
              <a:solidFill>
                <a:schemeClr val="dk1"/>
              </a:solidFill>
              <a:latin typeface="Trebuchet MS"/>
              <a:ea typeface="Trebuchet MS"/>
              <a:cs typeface="Trebuchet MS"/>
              <a:sym typeface="Trebuchet MS"/>
            </a:endParaRPr>
          </a:p>
        </p:txBody>
      </p:sp>
      <p:sp>
        <p:nvSpPr>
          <p:cNvPr id="109" name="Shape 109"/>
          <p:cNvSpPr txBox="1"/>
          <p:nvPr/>
        </p:nvSpPr>
        <p:spPr>
          <a:xfrm>
            <a:off x="1143000" y="4546600"/>
            <a:ext cx="184666" cy="369332"/>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US" sz="1800">
                <a:solidFill>
                  <a:schemeClr val="dk1"/>
                </a:solidFill>
                <a:latin typeface="Trebuchet MS"/>
                <a:ea typeface="Trebuchet MS"/>
                <a:cs typeface="Trebuchet MS"/>
                <a:sym typeface="Trebuchet MS"/>
              </a:rPr>
              <a:t>      </a:t>
            </a:r>
          </a:p>
        </p:txBody>
      </p:sp>
      <p:cxnSp>
        <p:nvCxnSpPr>
          <p:cNvPr id="110" name="Shape 110"/>
          <p:cNvCxnSpPr/>
          <p:nvPr/>
        </p:nvCxnSpPr>
        <p:spPr>
          <a:xfrm>
            <a:off x="1414991" y="2564183"/>
            <a:ext cx="5589270" cy="1587"/>
          </a:xfrm>
          <a:prstGeom prst="straightConnector1">
            <a:avLst/>
          </a:prstGeom>
          <a:noFill/>
          <a:ln w="12700" cap="flat" cmpd="sng">
            <a:solidFill>
              <a:schemeClr val="dk1"/>
            </a:solidFill>
            <a:prstDash val="solid"/>
            <a:round/>
            <a:headEnd type="none" w="med" len="med"/>
            <a:tailEnd type="none" w="med" len="med"/>
          </a:ln>
        </p:spPr>
      </p:cxnSp>
      <p:pic>
        <p:nvPicPr>
          <p:cNvPr id="111" name="Shape 111"/>
          <p:cNvPicPr preferRelativeResize="0"/>
          <p:nvPr/>
        </p:nvPicPr>
        <p:blipFill rotWithShape="1">
          <a:blip r:embed="rId3">
            <a:alphaModFix/>
          </a:blip>
          <a:srcRect/>
          <a:stretch/>
        </p:blipFill>
        <p:spPr>
          <a:xfrm>
            <a:off x="-33866" y="1240366"/>
            <a:ext cx="863599" cy="8877300"/>
          </a:xfrm>
          <a:prstGeom prst="rect">
            <a:avLst/>
          </a:prstGeom>
          <a:noFill/>
          <a:ln>
            <a:noFill/>
          </a:ln>
        </p:spPr>
      </p:pic>
      <p:sp>
        <p:nvSpPr>
          <p:cNvPr id="113" name="Shape 113"/>
          <p:cNvSpPr/>
          <p:nvPr/>
        </p:nvSpPr>
        <p:spPr>
          <a:xfrm>
            <a:off x="1327666" y="2721944"/>
            <a:ext cx="5799150" cy="6654068"/>
          </a:xfrm>
          <a:prstGeom prst="rect">
            <a:avLst/>
          </a:prstGeom>
          <a:noFill/>
          <a:ln>
            <a:noFill/>
          </a:ln>
        </p:spPr>
        <p:txBody>
          <a:bodyPr lIns="91425" tIns="45700" rIns="91425" bIns="45700" anchor="ctr" anchorCtr="0">
            <a:noAutofit/>
          </a:bodyPr>
          <a:lstStyle/>
          <a:p>
            <a:pPr lvl="0" fontAlgn="ctr"/>
            <a:r>
              <a:rPr lang="en-US" sz="1100" b="1" dirty="0" smtClean="0">
                <a:latin typeface="Tahoma" panose="020B0604030504040204" pitchFamily="34" charset="0"/>
                <a:ea typeface="Tahoma" panose="020B0604030504040204" pitchFamily="34" charset="0"/>
                <a:cs typeface="Tahoma" panose="020B0604030504040204" pitchFamily="34" charset="0"/>
              </a:rPr>
              <a:t>Step 1: Gather all domains used for your site</a:t>
            </a:r>
          </a:p>
          <a:p>
            <a:pPr lvl="0" fontAlgn="ctr"/>
            <a:endParaRPr lang="en-US" sz="1100" b="1" dirty="0" smtClean="0">
              <a:latin typeface="Tahoma" panose="020B0604030504040204" pitchFamily="34" charset="0"/>
              <a:ea typeface="Tahoma" panose="020B0604030504040204" pitchFamily="34" charset="0"/>
              <a:cs typeface="Tahoma" panose="020B0604030504040204" pitchFamily="34" charset="0"/>
            </a:endParaRPr>
          </a:p>
          <a:p>
            <a:pPr lvl="0" fontAlgn="ctr"/>
            <a:r>
              <a:rPr lang="en-US" sz="1100" dirty="0" smtClean="0">
                <a:solidFill>
                  <a:schemeClr val="accent5"/>
                </a:solidFill>
                <a:latin typeface="Tahoma" panose="020B0604030504040204" pitchFamily="34" charset="0"/>
                <a:ea typeface="Tahoma" panose="020B0604030504040204" pitchFamily="34" charset="0"/>
                <a:cs typeface="Tahoma" panose="020B0604030504040204" pitchFamily="34" charset="0"/>
              </a:rPr>
              <a:t>Many organizations use multiple domains for their site to help with branding. Vision needs a list of all of your domains so they can be directed to your newly launched site.</a:t>
            </a:r>
          </a:p>
          <a:p>
            <a:pPr lvl="0" fontAlgn="ctr"/>
            <a:endParaRPr lang="en-US" sz="1100" dirty="0" smtClean="0">
              <a:solidFill>
                <a:schemeClr val="accent5"/>
              </a:solidFill>
              <a:latin typeface="Tahoma" panose="020B0604030504040204" pitchFamily="34" charset="0"/>
              <a:ea typeface="Tahoma" panose="020B0604030504040204" pitchFamily="34" charset="0"/>
              <a:cs typeface="Tahoma" panose="020B0604030504040204" pitchFamily="34" charset="0"/>
            </a:endParaRPr>
          </a:p>
          <a:p>
            <a:pPr lvl="0" fontAlgn="ctr"/>
            <a:r>
              <a:rPr lang="en-US" sz="1100" b="1" dirty="0" smtClean="0">
                <a:solidFill>
                  <a:schemeClr val="accent5"/>
                </a:solidFill>
                <a:latin typeface="Tahoma" panose="020B0604030504040204" pitchFamily="34" charset="0"/>
                <a:ea typeface="Tahoma" panose="020B0604030504040204" pitchFamily="34" charset="0"/>
                <a:cs typeface="Tahoma" panose="020B0604030504040204" pitchFamily="34" charset="0"/>
              </a:rPr>
              <a:t>Primary Domain </a:t>
            </a:r>
            <a:r>
              <a:rPr lang="en-US" sz="1100" dirty="0" smtClean="0">
                <a:solidFill>
                  <a:schemeClr val="accent5"/>
                </a:solidFill>
                <a:latin typeface="Tahoma" panose="020B0604030504040204" pitchFamily="34" charset="0"/>
                <a:ea typeface="Tahoma" panose="020B0604030504040204" pitchFamily="34" charset="0"/>
                <a:cs typeface="Tahoma" panose="020B0604030504040204" pitchFamily="34" charset="0"/>
              </a:rPr>
              <a:t>– This is the official URL for your site that will be used on branding or promotional materials. </a:t>
            </a:r>
          </a:p>
          <a:p>
            <a:pPr lvl="0" fontAlgn="ctr"/>
            <a:endParaRPr lang="en-US" sz="1100" dirty="0" smtClean="0">
              <a:solidFill>
                <a:schemeClr val="accent5"/>
              </a:solidFill>
              <a:latin typeface="Tahoma" panose="020B0604030504040204" pitchFamily="34" charset="0"/>
              <a:ea typeface="Tahoma" panose="020B0604030504040204" pitchFamily="34" charset="0"/>
              <a:cs typeface="Tahoma" panose="020B0604030504040204" pitchFamily="34" charset="0"/>
            </a:endParaRPr>
          </a:p>
          <a:p>
            <a:pPr lvl="0" fontAlgn="ctr"/>
            <a:r>
              <a:rPr lang="en-US" sz="1100" b="1" dirty="0" smtClean="0">
                <a:solidFill>
                  <a:schemeClr val="accent5"/>
                </a:solidFill>
                <a:latin typeface="Tahoma" panose="020B0604030504040204" pitchFamily="34" charset="0"/>
                <a:ea typeface="Tahoma" panose="020B0604030504040204" pitchFamily="34" charset="0"/>
                <a:cs typeface="Tahoma" panose="020B0604030504040204" pitchFamily="34" charset="0"/>
              </a:rPr>
              <a:t>Vanity Domains –</a:t>
            </a:r>
            <a:r>
              <a:rPr lang="en-US" sz="1100" dirty="0" smtClean="0">
                <a:solidFill>
                  <a:schemeClr val="accent5"/>
                </a:solidFill>
                <a:latin typeface="Tahoma" panose="020B0604030504040204" pitchFamily="34" charset="0"/>
                <a:ea typeface="Tahoma" panose="020B0604030504040204" pitchFamily="34" charset="0"/>
                <a:cs typeface="Tahoma" panose="020B0604030504040204" pitchFamily="34" charset="0"/>
              </a:rPr>
              <a:t> These other domains are either considered legacy or for special use. You will get the best SEO and analytics if these are all redirected to the primary domain. </a:t>
            </a:r>
          </a:p>
          <a:p>
            <a:pPr lvl="0" fontAlgn="ctr"/>
            <a:endParaRPr lang="en-US" sz="1100" dirty="0">
              <a:solidFill>
                <a:schemeClr val="accent5"/>
              </a:solidFill>
              <a:latin typeface="Tahoma" panose="020B0604030504040204" pitchFamily="34" charset="0"/>
              <a:ea typeface="Tahoma" panose="020B0604030504040204" pitchFamily="34" charset="0"/>
              <a:cs typeface="Tahoma" panose="020B0604030504040204" pitchFamily="34" charset="0"/>
            </a:endParaRPr>
          </a:p>
          <a:p>
            <a:pPr lvl="0" fontAlgn="ctr"/>
            <a:r>
              <a:rPr lang="en-US" sz="1100" dirty="0" smtClean="0">
                <a:solidFill>
                  <a:schemeClr val="accent5"/>
                </a:solidFill>
                <a:latin typeface="Tahoma" panose="020B0604030504040204" pitchFamily="34" charset="0"/>
                <a:ea typeface="Tahoma" panose="020B0604030504040204" pitchFamily="34" charset="0"/>
                <a:cs typeface="Tahoma" panose="020B0604030504040204" pitchFamily="34" charset="0"/>
              </a:rPr>
              <a:t>Once gathered, send the list to your Project Manager as soon as possible to prepare for launch day.</a:t>
            </a:r>
            <a:endParaRPr lang="en-US" sz="1100" b="1" dirty="0">
              <a:solidFill>
                <a:schemeClr val="accent5"/>
              </a:solidFill>
              <a:latin typeface="Tahoma" panose="020B0604030504040204" pitchFamily="34" charset="0"/>
              <a:ea typeface="Tahoma" panose="020B0604030504040204" pitchFamily="34" charset="0"/>
              <a:cs typeface="Tahoma" panose="020B0604030504040204" pitchFamily="34" charset="0"/>
            </a:endParaRPr>
          </a:p>
          <a:p>
            <a:pPr marL="685800" lvl="1" indent="-228600" fontAlgn="ctr">
              <a:buFont typeface="+mj-lt"/>
              <a:buAutoNum type="arabicPeriod"/>
            </a:pPr>
            <a:endParaRPr lang="en-US" sz="1100" b="1" dirty="0" smtClean="0">
              <a:latin typeface="Tahoma" panose="020B0604030504040204" pitchFamily="34" charset="0"/>
              <a:ea typeface="Tahoma" panose="020B0604030504040204" pitchFamily="34" charset="0"/>
              <a:cs typeface="Tahoma" panose="020B0604030504040204" pitchFamily="34" charset="0"/>
            </a:endParaRPr>
          </a:p>
          <a:p>
            <a:pPr fontAlgn="ctr"/>
            <a:r>
              <a:rPr lang="en-US" sz="1100" b="1" dirty="0" smtClean="0">
                <a:latin typeface="Tahoma" panose="020B0604030504040204" pitchFamily="34" charset="0"/>
                <a:ea typeface="Tahoma" panose="020B0604030504040204" pitchFamily="34" charset="0"/>
                <a:cs typeface="Tahoma" panose="020B0604030504040204" pitchFamily="34" charset="0"/>
              </a:rPr>
              <a:t>Step 2: Prepare DNS</a:t>
            </a:r>
          </a:p>
          <a:p>
            <a:pPr fontAlgn="ctr"/>
            <a:endParaRPr lang="en-US" sz="1100" b="1" dirty="0" smtClean="0">
              <a:latin typeface="Tahoma" panose="020B0604030504040204" pitchFamily="34" charset="0"/>
              <a:ea typeface="Tahoma" panose="020B0604030504040204" pitchFamily="34" charset="0"/>
              <a:cs typeface="Tahoma" panose="020B0604030504040204" pitchFamily="34" charset="0"/>
            </a:endParaRPr>
          </a:p>
          <a:p>
            <a:pPr fontAlgn="ctr"/>
            <a:r>
              <a:rPr lang="en-US" sz="1100" dirty="0" smtClean="0">
                <a:solidFill>
                  <a:schemeClr val="accent5"/>
                </a:solidFill>
                <a:latin typeface="Tahoma" panose="020B0604030504040204" pitchFamily="34" charset="0"/>
                <a:ea typeface="Tahoma" panose="020B0604030504040204" pitchFamily="34" charset="0"/>
                <a:cs typeface="Tahoma" panose="020B0604030504040204" pitchFamily="34" charset="0"/>
              </a:rPr>
              <a:t>Each domain has a Domain Name System (DNS) record that tells people where to find your site. You will need to identify the company (or companies) that manage these records and verify your team has access. </a:t>
            </a:r>
          </a:p>
          <a:p>
            <a:pPr fontAlgn="ctr"/>
            <a:endParaRPr lang="en-US" sz="1100" dirty="0">
              <a:solidFill>
                <a:schemeClr val="accent5"/>
              </a:solidFill>
              <a:latin typeface="Tahoma" panose="020B0604030504040204" pitchFamily="34" charset="0"/>
              <a:ea typeface="Tahoma" panose="020B0604030504040204" pitchFamily="34" charset="0"/>
              <a:cs typeface="Tahoma" panose="020B0604030504040204" pitchFamily="34" charset="0"/>
            </a:endParaRPr>
          </a:p>
          <a:p>
            <a:pPr fontAlgn="ctr"/>
            <a:r>
              <a:rPr lang="en-US" sz="1100" dirty="0" smtClean="0">
                <a:solidFill>
                  <a:schemeClr val="accent5"/>
                </a:solidFill>
                <a:latin typeface="Tahoma" panose="020B0604030504040204" pitchFamily="34" charset="0"/>
                <a:ea typeface="Tahoma" panose="020B0604030504040204" pitchFamily="34" charset="0"/>
                <a:cs typeface="Tahoma" panose="020B0604030504040204" pitchFamily="34" charset="0"/>
              </a:rPr>
              <a:t>Once you have access, change the Time-to-Live (TTL) to 5 minutes or the minimum allowed by the provider. This is important for launch day because the world will not know your new location until they look for a new record when the TTL expires. Do this for any domains you are pointing to the site. </a:t>
            </a:r>
            <a:endParaRPr lang="en-US" sz="1100" dirty="0">
              <a:latin typeface="Tahoma" panose="020B0604030504040204" pitchFamily="34" charset="0"/>
              <a:ea typeface="Tahoma" panose="020B0604030504040204" pitchFamily="34" charset="0"/>
              <a:cs typeface="Tahoma" panose="020B0604030504040204" pitchFamily="34" charset="0"/>
            </a:endParaRPr>
          </a:p>
          <a:p>
            <a:pPr fontAlgn="ctr"/>
            <a:endParaRPr lang="en-US" sz="1100" dirty="0" smtClean="0">
              <a:latin typeface="Tahoma" panose="020B0604030504040204" pitchFamily="34" charset="0"/>
              <a:ea typeface="Tahoma" panose="020B0604030504040204" pitchFamily="34" charset="0"/>
              <a:cs typeface="Tahoma" panose="020B0604030504040204" pitchFamily="34" charset="0"/>
            </a:endParaRPr>
          </a:p>
          <a:p>
            <a:pPr fontAlgn="ctr"/>
            <a:r>
              <a:rPr lang="en-US" sz="1100" b="1" dirty="0" smtClean="0">
                <a:latin typeface="Tahoma" panose="020B0604030504040204" pitchFamily="34" charset="0"/>
                <a:ea typeface="Tahoma" panose="020B0604030504040204" pitchFamily="34" charset="0"/>
                <a:cs typeface="Tahoma" panose="020B0604030504040204" pitchFamily="34" charset="0"/>
              </a:rPr>
              <a:t>Step 3: Verify Sender Policy Framework (SPF)</a:t>
            </a:r>
          </a:p>
          <a:p>
            <a:pPr fontAlgn="ctr"/>
            <a:endParaRPr lang="en-US" sz="1100" dirty="0">
              <a:solidFill>
                <a:schemeClr val="accent5"/>
              </a:solidFill>
              <a:latin typeface="Tahoma" panose="020B0604030504040204" pitchFamily="34" charset="0"/>
              <a:ea typeface="Tahoma" panose="020B0604030504040204" pitchFamily="34" charset="0"/>
              <a:cs typeface="Tahoma" panose="020B0604030504040204" pitchFamily="34" charset="0"/>
            </a:endParaRPr>
          </a:p>
          <a:p>
            <a:pPr fontAlgn="ctr"/>
            <a:r>
              <a:rPr lang="en-US" sz="1100" dirty="0" smtClean="0">
                <a:solidFill>
                  <a:schemeClr val="accent5"/>
                </a:solidFill>
                <a:latin typeface="Tahoma" panose="020B0604030504040204" pitchFamily="34" charset="0"/>
                <a:ea typeface="Tahoma" panose="020B0604030504040204" pitchFamily="34" charset="0"/>
                <a:cs typeface="Tahoma" panose="020B0604030504040204" pitchFamily="34" charset="0"/>
              </a:rPr>
              <a:t>Vision’s email server must be an authorized sender of emails on behalf of your organization so that spam filters do not block the emails. This is done by adding the address of our server to the SPF record in your DNS. This is usually listed as a text record and will look like this: v=spf1 mx a ip4:38.106.5.33/32 ~all. The “ip4:38.106.5.33/32” is our server and this needs to be added to the existing record. Do not add a second record since this will confuse the email providers when checked.</a:t>
            </a:r>
          </a:p>
          <a:p>
            <a:pPr fontAlgn="ctr"/>
            <a:endParaRPr lang="en-US" sz="1100" dirty="0">
              <a:solidFill>
                <a:schemeClr val="accent5"/>
              </a:solidFill>
              <a:latin typeface="Tahoma" panose="020B0604030504040204" pitchFamily="34" charset="0"/>
              <a:ea typeface="Tahoma" panose="020B0604030504040204" pitchFamily="34" charset="0"/>
              <a:cs typeface="Tahoma" panose="020B0604030504040204" pitchFamily="34" charset="0"/>
            </a:endParaRPr>
          </a:p>
          <a:p>
            <a:pPr fontAlgn="ctr"/>
            <a:r>
              <a:rPr lang="en-US" sz="1100" b="1" dirty="0" smtClean="0">
                <a:latin typeface="Tahoma" panose="020B0604030504040204" pitchFamily="34" charset="0"/>
                <a:ea typeface="Tahoma" panose="020B0604030504040204" pitchFamily="34" charset="0"/>
                <a:cs typeface="Tahoma" panose="020B0604030504040204" pitchFamily="34" charset="0"/>
              </a:rPr>
              <a:t>Day of Launch</a:t>
            </a:r>
            <a:endParaRPr lang="en-US" sz="1100" b="1" dirty="0">
              <a:latin typeface="Tahoma" panose="020B0604030504040204" pitchFamily="34" charset="0"/>
              <a:ea typeface="Tahoma" panose="020B0604030504040204" pitchFamily="34" charset="0"/>
              <a:cs typeface="Tahoma" panose="020B0604030504040204" pitchFamily="34" charset="0"/>
            </a:endParaRPr>
          </a:p>
          <a:p>
            <a:pPr fontAlgn="ctr"/>
            <a:endParaRPr lang="en-US" sz="1100" b="1" dirty="0">
              <a:latin typeface="Tahoma" panose="020B0604030504040204" pitchFamily="34" charset="0"/>
              <a:ea typeface="Tahoma" panose="020B0604030504040204" pitchFamily="34" charset="0"/>
              <a:cs typeface="Tahoma" panose="020B0604030504040204" pitchFamily="34" charset="0"/>
            </a:endParaRPr>
          </a:p>
          <a:p>
            <a:pPr fontAlgn="ctr"/>
            <a:r>
              <a:rPr lang="en-US" sz="1100" dirty="0" smtClean="0">
                <a:solidFill>
                  <a:schemeClr val="accent5"/>
                </a:solidFill>
                <a:latin typeface="Tahoma" panose="020B0604030504040204" pitchFamily="34" charset="0"/>
                <a:ea typeface="Tahoma" panose="020B0604030504040204" pitchFamily="34" charset="0"/>
                <a:cs typeface="Tahoma" panose="020B0604030504040204" pitchFamily="34" charset="0"/>
              </a:rPr>
              <a:t>On launch day, the only thing you will need to change is the “A” record in the DNS for each domain. This will point all visitors to your new site. </a:t>
            </a:r>
          </a:p>
          <a:p>
            <a:pPr fontAlgn="ctr"/>
            <a:endParaRPr lang="en-US" sz="1100" dirty="0">
              <a:solidFill>
                <a:schemeClr val="accent5"/>
              </a:solidFill>
              <a:latin typeface="Tahoma" panose="020B0604030504040204" pitchFamily="34" charset="0"/>
              <a:ea typeface="Tahoma" panose="020B0604030504040204" pitchFamily="34" charset="0"/>
              <a:cs typeface="Tahoma" panose="020B0604030504040204" pitchFamily="34" charset="0"/>
            </a:endParaRPr>
          </a:p>
          <a:p>
            <a:pPr fontAlgn="ctr"/>
            <a:r>
              <a:rPr lang="en-US" sz="1100" dirty="0" smtClean="0">
                <a:solidFill>
                  <a:schemeClr val="accent5"/>
                </a:solidFill>
                <a:latin typeface="Tahoma" panose="020B0604030504040204" pitchFamily="34" charset="0"/>
                <a:ea typeface="Tahoma" panose="020B0604030504040204" pitchFamily="34" charset="0"/>
                <a:cs typeface="Tahoma" panose="020B0604030504040204" pitchFamily="34" charset="0"/>
              </a:rPr>
              <a:t>After changing the “A” record to the new IP verify it is propagating around the world. See this in action here: </a:t>
            </a:r>
            <a:r>
              <a:rPr lang="en-US" sz="1100" dirty="0" smtClean="0">
                <a:solidFill>
                  <a:schemeClr val="accent5"/>
                </a:solidFill>
                <a:latin typeface="Tahoma" panose="020B0604030504040204" pitchFamily="34" charset="0"/>
                <a:ea typeface="Tahoma" panose="020B0604030504040204" pitchFamily="34" charset="0"/>
                <a:cs typeface="Tahoma" panose="020B0604030504040204" pitchFamily="34" charset="0"/>
                <a:hlinkClick r:id="rId4"/>
              </a:rPr>
              <a:t>https://www.whatsmydns.net/</a:t>
            </a:r>
            <a:r>
              <a:rPr lang="en-US" sz="1100" dirty="0" smtClean="0">
                <a:solidFill>
                  <a:schemeClr val="accent5"/>
                </a:solidFill>
                <a:latin typeface="Tahoma" panose="020B0604030504040204" pitchFamily="34" charset="0"/>
                <a:ea typeface="Tahoma" panose="020B0604030504040204" pitchFamily="34" charset="0"/>
                <a:cs typeface="Tahoma" panose="020B0604030504040204" pitchFamily="34" charset="0"/>
              </a:rPr>
              <a:t>. </a:t>
            </a:r>
            <a:endParaRPr lang="en-US" sz="1100" dirty="0">
              <a:solidFill>
                <a:schemeClr val="accent5"/>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4974317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Shape 108"/>
          <p:cNvSpPr txBox="1"/>
          <p:nvPr/>
        </p:nvSpPr>
        <p:spPr>
          <a:xfrm>
            <a:off x="1313604" y="1257300"/>
            <a:ext cx="5610763" cy="1150709"/>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US" sz="3200" dirty="0" smtClean="0">
                <a:solidFill>
                  <a:schemeClr val="dk1"/>
                </a:solidFill>
                <a:latin typeface="Tahoma"/>
                <a:ea typeface="Tahoma"/>
                <a:cs typeface="Tahoma"/>
                <a:sym typeface="Tahoma"/>
              </a:rPr>
              <a:t>Search </a:t>
            </a:r>
          </a:p>
          <a:p>
            <a:pPr marL="0" marR="0" lvl="0" indent="0" algn="l" rtl="0">
              <a:spcBef>
                <a:spcPts val="0"/>
              </a:spcBef>
              <a:buSzPct val="25000"/>
              <a:buNone/>
            </a:pPr>
            <a:r>
              <a:rPr lang="en-US" sz="3200" dirty="0" smtClean="0">
                <a:solidFill>
                  <a:schemeClr val="dk1"/>
                </a:solidFill>
                <a:latin typeface="Tahoma"/>
                <a:ea typeface="Tahoma"/>
                <a:cs typeface="Tahoma"/>
                <a:sym typeface="Tahoma"/>
              </a:rPr>
              <a:t>Expectations (I / II)</a:t>
            </a:r>
          </a:p>
        </p:txBody>
      </p:sp>
      <p:sp>
        <p:nvSpPr>
          <p:cNvPr id="109" name="Shape 109"/>
          <p:cNvSpPr txBox="1"/>
          <p:nvPr/>
        </p:nvSpPr>
        <p:spPr>
          <a:xfrm>
            <a:off x="1143000" y="4546600"/>
            <a:ext cx="184666" cy="369332"/>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US" sz="1800">
                <a:solidFill>
                  <a:schemeClr val="dk1"/>
                </a:solidFill>
                <a:latin typeface="Trebuchet MS"/>
                <a:ea typeface="Trebuchet MS"/>
                <a:cs typeface="Trebuchet MS"/>
                <a:sym typeface="Trebuchet MS"/>
              </a:rPr>
              <a:t>      </a:t>
            </a:r>
          </a:p>
        </p:txBody>
      </p:sp>
      <p:cxnSp>
        <p:nvCxnSpPr>
          <p:cNvPr id="110" name="Shape 110"/>
          <p:cNvCxnSpPr/>
          <p:nvPr/>
        </p:nvCxnSpPr>
        <p:spPr>
          <a:xfrm>
            <a:off x="1414991" y="2564183"/>
            <a:ext cx="5589270" cy="1587"/>
          </a:xfrm>
          <a:prstGeom prst="straightConnector1">
            <a:avLst/>
          </a:prstGeom>
          <a:noFill/>
          <a:ln w="12700" cap="flat" cmpd="sng">
            <a:solidFill>
              <a:schemeClr val="dk1"/>
            </a:solidFill>
            <a:prstDash val="solid"/>
            <a:round/>
            <a:headEnd type="none" w="med" len="med"/>
            <a:tailEnd type="none" w="med" len="med"/>
          </a:ln>
        </p:spPr>
      </p:cxnSp>
      <p:pic>
        <p:nvPicPr>
          <p:cNvPr id="111" name="Shape 111"/>
          <p:cNvPicPr preferRelativeResize="0"/>
          <p:nvPr/>
        </p:nvPicPr>
        <p:blipFill rotWithShape="1">
          <a:blip r:embed="rId3">
            <a:alphaModFix/>
          </a:blip>
          <a:srcRect/>
          <a:stretch/>
        </p:blipFill>
        <p:spPr>
          <a:xfrm>
            <a:off x="-33866" y="1240366"/>
            <a:ext cx="863599" cy="8877300"/>
          </a:xfrm>
          <a:prstGeom prst="rect">
            <a:avLst/>
          </a:prstGeom>
          <a:noFill/>
          <a:ln>
            <a:noFill/>
          </a:ln>
        </p:spPr>
      </p:pic>
      <p:sp>
        <p:nvSpPr>
          <p:cNvPr id="113" name="Shape 113"/>
          <p:cNvSpPr/>
          <p:nvPr/>
        </p:nvSpPr>
        <p:spPr>
          <a:xfrm>
            <a:off x="1327666" y="2721944"/>
            <a:ext cx="5799150" cy="6654068"/>
          </a:xfrm>
          <a:prstGeom prst="rect">
            <a:avLst/>
          </a:prstGeom>
          <a:noFill/>
          <a:ln>
            <a:noFill/>
          </a:ln>
        </p:spPr>
        <p:txBody>
          <a:bodyPr lIns="91425" tIns="45700" rIns="91425" bIns="45700" anchor="ctr" anchorCtr="0">
            <a:noAutofit/>
          </a:bodyPr>
          <a:lstStyle/>
          <a:p>
            <a:pPr lvl="0" fontAlgn="ctr"/>
            <a:endParaRPr lang="en-US" sz="1100" dirty="0">
              <a:solidFill>
                <a:schemeClr val="accent5"/>
              </a:solidFill>
              <a:latin typeface="Tahoma" panose="020B0604030504040204" pitchFamily="34" charset="0"/>
              <a:ea typeface="Tahoma" panose="020B0604030504040204" pitchFamily="34" charset="0"/>
              <a:cs typeface="Tahoma" panose="020B0604030504040204" pitchFamily="34" charset="0"/>
            </a:endParaRPr>
          </a:p>
        </p:txBody>
      </p:sp>
      <p:sp>
        <p:nvSpPr>
          <p:cNvPr id="7" name="Shape 113"/>
          <p:cNvSpPr/>
          <p:nvPr/>
        </p:nvSpPr>
        <p:spPr>
          <a:xfrm>
            <a:off x="1480066" y="2874344"/>
            <a:ext cx="5799150" cy="6654068"/>
          </a:xfrm>
          <a:prstGeom prst="rect">
            <a:avLst/>
          </a:prstGeom>
          <a:noFill/>
          <a:ln>
            <a:noFill/>
          </a:ln>
        </p:spPr>
        <p:txBody>
          <a:bodyPr lIns="91425" tIns="45700" rIns="91425" bIns="45700" anchor="ctr" anchorCtr="0">
            <a:noAutofit/>
          </a:bodyPr>
          <a:lstStyle/>
          <a:p>
            <a:r>
              <a:rPr lang="en-US" sz="1400" b="1" dirty="0">
                <a:latin typeface="Tahoma" panose="020B0604030504040204" pitchFamily="34" charset="0"/>
                <a:ea typeface="Tahoma" panose="020B0604030504040204" pitchFamily="34" charset="0"/>
                <a:cs typeface="Tahoma" panose="020B0604030504040204" pitchFamily="34" charset="0"/>
              </a:rPr>
              <a:t>Google Search Console</a:t>
            </a:r>
            <a:r>
              <a:rPr lang="en-US" sz="1100" b="1" dirty="0">
                <a:latin typeface="Tahoma" panose="020B0604030504040204" pitchFamily="34" charset="0"/>
                <a:ea typeface="Tahoma" panose="020B0604030504040204" pitchFamily="34" charset="0"/>
                <a:cs typeface="Tahoma" panose="020B0604030504040204" pitchFamily="34" charset="0"/>
              </a:rPr>
              <a:t/>
            </a:r>
            <a:br>
              <a:rPr lang="en-US" sz="1100" b="1" dirty="0">
                <a:latin typeface="Tahoma" panose="020B0604030504040204" pitchFamily="34" charset="0"/>
                <a:ea typeface="Tahoma" panose="020B0604030504040204" pitchFamily="34" charset="0"/>
                <a:cs typeface="Tahoma" panose="020B0604030504040204" pitchFamily="34" charset="0"/>
              </a:rPr>
            </a:br>
            <a:endParaRPr lang="en-US" sz="1100" b="1" dirty="0">
              <a:latin typeface="Tahoma" panose="020B0604030504040204" pitchFamily="34" charset="0"/>
              <a:ea typeface="Tahoma" panose="020B0604030504040204" pitchFamily="34" charset="0"/>
              <a:cs typeface="Tahoma" panose="020B0604030504040204" pitchFamily="34" charset="0"/>
            </a:endParaRPr>
          </a:p>
          <a:p>
            <a:r>
              <a:rPr lang="en-US" sz="1100" b="1" dirty="0">
                <a:latin typeface="Tahoma" panose="020B0604030504040204" pitchFamily="34" charset="0"/>
                <a:ea typeface="Tahoma" panose="020B0604030504040204" pitchFamily="34" charset="0"/>
                <a:cs typeface="Tahoma" panose="020B0604030504040204" pitchFamily="34" charset="0"/>
              </a:rPr>
              <a:t>How can residents efficiently locate my newly launched site?</a:t>
            </a:r>
          </a:p>
          <a:p>
            <a:pPr lvl="0"/>
            <a:r>
              <a:rPr lang="en-US" sz="1100" b="1" dirty="0">
                <a:latin typeface="Tahoma" panose="020B0604030504040204" pitchFamily="34" charset="0"/>
                <a:ea typeface="Tahoma" panose="020B0604030504040204" pitchFamily="34" charset="0"/>
                <a:cs typeface="Tahoma" panose="020B0604030504040204" pitchFamily="34" charset="0"/>
              </a:rPr>
              <a:t> </a:t>
            </a:r>
          </a:p>
          <a:p>
            <a:r>
              <a:rPr lang="en-US" sz="1100" dirty="0" smtClean="0">
                <a:solidFill>
                  <a:schemeClr val="accent5"/>
                </a:solidFill>
                <a:latin typeface="Tahoma" panose="020B0604030504040204" pitchFamily="34" charset="0"/>
                <a:ea typeface="Tahoma" panose="020B0604030504040204" pitchFamily="34" charset="0"/>
                <a:cs typeface="Tahoma" panose="020B0604030504040204" pitchFamily="34" charset="0"/>
              </a:rPr>
              <a:t>To </a:t>
            </a:r>
            <a:r>
              <a:rPr lang="en-US" sz="1100" dirty="0">
                <a:solidFill>
                  <a:schemeClr val="accent5"/>
                </a:solidFill>
                <a:latin typeface="Tahoma" panose="020B0604030504040204" pitchFamily="34" charset="0"/>
                <a:ea typeface="Tahoma" panose="020B0604030504040204" pitchFamily="34" charset="0"/>
                <a:cs typeface="Tahoma" panose="020B0604030504040204" pitchFamily="34" charset="0"/>
              </a:rPr>
              <a:t>return the best search results, Vision can help configure settings in the Google Search </a:t>
            </a:r>
            <a:r>
              <a:rPr lang="en-US" sz="1100" dirty="0" smtClean="0">
                <a:solidFill>
                  <a:schemeClr val="accent5"/>
                </a:solidFill>
                <a:latin typeface="Tahoma" panose="020B0604030504040204" pitchFamily="34" charset="0"/>
                <a:ea typeface="Tahoma" panose="020B0604030504040204" pitchFamily="34" charset="0"/>
                <a:cs typeface="Tahoma" panose="020B0604030504040204" pitchFamily="34" charset="0"/>
              </a:rPr>
              <a:t>Console (</a:t>
            </a:r>
            <a:r>
              <a:rPr lang="en-US" sz="1100" u="sng" dirty="0" smtClean="0">
                <a:latin typeface="Tahoma" panose="020B0604030504040204" pitchFamily="34" charset="0"/>
                <a:ea typeface="Tahoma" panose="020B0604030504040204" pitchFamily="34" charset="0"/>
                <a:cs typeface="Tahoma" panose="020B0604030504040204" pitchFamily="34" charset="0"/>
                <a:hlinkClick r:id="rId4"/>
              </a:rPr>
              <a:t>https</a:t>
            </a:r>
            <a:r>
              <a:rPr lang="en-US" sz="1100" u="sng" dirty="0">
                <a:latin typeface="Tahoma" panose="020B0604030504040204" pitchFamily="34" charset="0"/>
                <a:ea typeface="Tahoma" panose="020B0604030504040204" pitchFamily="34" charset="0"/>
                <a:cs typeface="Tahoma" panose="020B0604030504040204" pitchFamily="34" charset="0"/>
                <a:hlinkClick r:id="rId4"/>
              </a:rPr>
              <a:t>://</a:t>
            </a:r>
            <a:r>
              <a:rPr lang="en-US" sz="1100" u="sng" dirty="0" smtClean="0">
                <a:latin typeface="Tahoma" panose="020B0604030504040204" pitchFamily="34" charset="0"/>
                <a:ea typeface="Tahoma" panose="020B0604030504040204" pitchFamily="34" charset="0"/>
                <a:cs typeface="Tahoma" panose="020B0604030504040204" pitchFamily="34" charset="0"/>
                <a:hlinkClick r:id="rId4"/>
              </a:rPr>
              <a:t>www.google.com/webmasters/tools/home</a:t>
            </a:r>
            <a:r>
              <a:rPr lang="en-US" sz="1100" dirty="0" smtClean="0">
                <a:latin typeface="Tahoma" panose="020B0604030504040204" pitchFamily="34" charset="0"/>
                <a:ea typeface="Tahoma" panose="020B0604030504040204" pitchFamily="34" charset="0"/>
                <a:cs typeface="Tahoma" panose="020B0604030504040204" pitchFamily="34" charset="0"/>
              </a:rPr>
              <a:t>)</a:t>
            </a:r>
            <a:r>
              <a:rPr lang="en-US" sz="1100" dirty="0" smtClean="0">
                <a:solidFill>
                  <a:schemeClr val="accent5"/>
                </a:solidFill>
                <a:latin typeface="Tahoma" panose="020B0604030504040204" pitchFamily="34" charset="0"/>
                <a:ea typeface="Tahoma" panose="020B0604030504040204" pitchFamily="34" charset="0"/>
                <a:cs typeface="Tahoma" panose="020B0604030504040204" pitchFamily="34" charset="0"/>
              </a:rPr>
              <a:t>. </a:t>
            </a:r>
            <a:r>
              <a:rPr lang="en-US" sz="1100" dirty="0">
                <a:solidFill>
                  <a:schemeClr val="accent5"/>
                </a:solidFill>
                <a:latin typeface="Tahoma" panose="020B0604030504040204" pitchFamily="34" charset="0"/>
                <a:ea typeface="Tahoma" panose="020B0604030504040204" pitchFamily="34" charset="0"/>
                <a:cs typeface="Tahoma" panose="020B0604030504040204" pitchFamily="34" charset="0"/>
              </a:rPr>
              <a:t>This tool will be the key to returning current Google search results as quickly as possible. If Vision has access, we can submit the site for indexing and add the new site map to accelerate this process.</a:t>
            </a:r>
          </a:p>
          <a:p>
            <a:endParaRPr lang="en-US" sz="1100" dirty="0" smtClean="0">
              <a:solidFill>
                <a:schemeClr val="accent5"/>
              </a:solidFill>
              <a:latin typeface="Tahoma" panose="020B0604030504040204" pitchFamily="34" charset="0"/>
              <a:ea typeface="Tahoma" panose="020B0604030504040204" pitchFamily="34" charset="0"/>
              <a:cs typeface="Tahoma" panose="020B0604030504040204" pitchFamily="34" charset="0"/>
            </a:endParaRPr>
          </a:p>
          <a:p>
            <a:r>
              <a:rPr lang="en-US" sz="1100" dirty="0" smtClean="0">
                <a:solidFill>
                  <a:schemeClr val="accent5"/>
                </a:solidFill>
                <a:latin typeface="Tahoma" panose="020B0604030504040204" pitchFamily="34" charset="0"/>
                <a:ea typeface="Tahoma" panose="020B0604030504040204" pitchFamily="34" charset="0"/>
                <a:cs typeface="Tahoma" panose="020B0604030504040204" pitchFamily="34" charset="0"/>
              </a:rPr>
              <a:t>If </a:t>
            </a:r>
            <a:r>
              <a:rPr lang="en-US" sz="1100" dirty="0">
                <a:solidFill>
                  <a:schemeClr val="accent5"/>
                </a:solidFill>
                <a:latin typeface="Tahoma" panose="020B0604030504040204" pitchFamily="34" charset="0"/>
                <a:ea typeface="Tahoma" panose="020B0604030504040204" pitchFamily="34" charset="0"/>
                <a:cs typeface="Tahoma" panose="020B0604030504040204" pitchFamily="34" charset="0"/>
              </a:rPr>
              <a:t>verification is needed, using the linked Analytics account is the easiest way to accomplish this, but if this is not possible due to the current site not having Analytics then use the system of adding a file to the new site. </a:t>
            </a:r>
            <a:endParaRPr lang="en-US" sz="1100" dirty="0" smtClean="0">
              <a:solidFill>
                <a:schemeClr val="accent5"/>
              </a:solidFill>
              <a:latin typeface="Tahoma" panose="020B0604030504040204" pitchFamily="34" charset="0"/>
              <a:ea typeface="Tahoma" panose="020B0604030504040204" pitchFamily="34" charset="0"/>
              <a:cs typeface="Tahoma" panose="020B0604030504040204" pitchFamily="34" charset="0"/>
            </a:endParaRPr>
          </a:p>
          <a:p>
            <a:endParaRPr lang="en-US" sz="1100" dirty="0">
              <a:latin typeface="Tahoma" panose="020B0604030504040204" pitchFamily="34" charset="0"/>
              <a:ea typeface="Tahoma" panose="020B0604030504040204" pitchFamily="34" charset="0"/>
              <a:cs typeface="Tahoma" panose="020B0604030504040204" pitchFamily="34" charset="0"/>
            </a:endParaRPr>
          </a:p>
          <a:p>
            <a:endParaRPr lang="en-US" sz="1100" b="1" dirty="0">
              <a:latin typeface="Tahoma" panose="020B0604030504040204" pitchFamily="34" charset="0"/>
              <a:ea typeface="Tahoma" panose="020B0604030504040204" pitchFamily="34" charset="0"/>
              <a:cs typeface="Tahoma" panose="020B0604030504040204" pitchFamily="34" charset="0"/>
            </a:endParaRPr>
          </a:p>
          <a:p>
            <a:r>
              <a:rPr lang="en-US" sz="1100" b="1" dirty="0" smtClean="0">
                <a:latin typeface="Tahoma" panose="020B0604030504040204" pitchFamily="34" charset="0"/>
                <a:ea typeface="Tahoma" panose="020B0604030504040204" pitchFamily="34" charset="0"/>
                <a:cs typeface="Tahoma" panose="020B0604030504040204" pitchFamily="34" charset="0"/>
              </a:rPr>
              <a:t>Did </a:t>
            </a:r>
            <a:r>
              <a:rPr lang="en-US" sz="1100" b="1" dirty="0">
                <a:latin typeface="Tahoma" panose="020B0604030504040204" pitchFamily="34" charset="0"/>
                <a:ea typeface="Tahoma" panose="020B0604030504040204" pitchFamily="34" charset="0"/>
                <a:cs typeface="Tahoma" panose="020B0604030504040204" pitchFamily="34" charset="0"/>
              </a:rPr>
              <a:t>you recently change your domain?</a:t>
            </a:r>
            <a:br>
              <a:rPr lang="en-US" sz="1100" b="1" dirty="0">
                <a:latin typeface="Tahoma" panose="020B0604030504040204" pitchFamily="34" charset="0"/>
                <a:ea typeface="Tahoma" panose="020B0604030504040204" pitchFamily="34" charset="0"/>
                <a:cs typeface="Tahoma" panose="020B0604030504040204" pitchFamily="34" charset="0"/>
              </a:rPr>
            </a:br>
            <a:endParaRPr lang="en-US" sz="1100" b="1" dirty="0">
              <a:latin typeface="Tahoma" panose="020B0604030504040204" pitchFamily="34" charset="0"/>
              <a:ea typeface="Tahoma" panose="020B0604030504040204" pitchFamily="34" charset="0"/>
              <a:cs typeface="Tahoma" panose="020B0604030504040204" pitchFamily="34" charset="0"/>
            </a:endParaRPr>
          </a:p>
          <a:p>
            <a:r>
              <a:rPr lang="en-US" sz="1100" dirty="0">
                <a:solidFill>
                  <a:schemeClr val="accent5"/>
                </a:solidFill>
                <a:latin typeface="Tahoma" panose="020B0604030504040204" pitchFamily="34" charset="0"/>
                <a:ea typeface="Tahoma" panose="020B0604030504040204" pitchFamily="34" charset="0"/>
                <a:cs typeface="Tahoma" panose="020B0604030504040204" pitchFamily="34" charset="0"/>
              </a:rPr>
              <a:t>When changing domains it is important to alert Google so they can transfer the domain reputation from the old to the new. This supports search engine optimization and improves page rankings. </a:t>
            </a:r>
            <a:endParaRPr lang="en-US" sz="1100" dirty="0" smtClean="0">
              <a:solidFill>
                <a:schemeClr val="accent5"/>
              </a:solidFill>
              <a:latin typeface="Tahoma" panose="020B0604030504040204" pitchFamily="34" charset="0"/>
              <a:ea typeface="Tahoma" panose="020B0604030504040204" pitchFamily="34" charset="0"/>
              <a:cs typeface="Tahoma" panose="020B0604030504040204" pitchFamily="34" charset="0"/>
            </a:endParaRPr>
          </a:p>
          <a:p>
            <a:endParaRPr lang="en-US" sz="1100" dirty="0">
              <a:solidFill>
                <a:schemeClr val="accent5"/>
              </a:solidFill>
              <a:latin typeface="Tahoma" panose="020B0604030504040204" pitchFamily="34" charset="0"/>
              <a:ea typeface="Tahoma" panose="020B0604030504040204" pitchFamily="34" charset="0"/>
              <a:cs typeface="Tahoma" panose="020B0604030504040204" pitchFamily="34" charset="0"/>
            </a:endParaRPr>
          </a:p>
          <a:p>
            <a:r>
              <a:rPr lang="en-US" sz="1100" dirty="0">
                <a:solidFill>
                  <a:schemeClr val="accent5"/>
                </a:solidFill>
                <a:latin typeface="Tahoma" panose="020B0604030504040204" pitchFamily="34" charset="0"/>
                <a:ea typeface="Tahoma" panose="020B0604030504040204" pitchFamily="34" charset="0"/>
                <a:cs typeface="Tahoma" panose="020B0604030504040204" pitchFamily="34" charset="0"/>
              </a:rPr>
              <a:t>See the below screenshot for locations where you can manage these </a:t>
            </a:r>
            <a:r>
              <a:rPr lang="en-US" sz="1100" dirty="0" smtClean="0">
                <a:solidFill>
                  <a:schemeClr val="accent5"/>
                </a:solidFill>
                <a:latin typeface="Tahoma" panose="020B0604030504040204" pitchFamily="34" charset="0"/>
                <a:ea typeface="Tahoma" panose="020B0604030504040204" pitchFamily="34" charset="0"/>
                <a:cs typeface="Tahoma" panose="020B0604030504040204" pitchFamily="34" charset="0"/>
              </a:rPr>
              <a:t>changes</a:t>
            </a:r>
          </a:p>
          <a:p>
            <a:endParaRPr lang="en-US" sz="1100" dirty="0">
              <a:latin typeface="Tahoma" panose="020B0604030504040204" pitchFamily="34" charset="0"/>
              <a:ea typeface="Tahoma" panose="020B0604030504040204" pitchFamily="34" charset="0"/>
              <a:cs typeface="Tahoma" panose="020B0604030504040204" pitchFamily="34" charset="0"/>
            </a:endParaRPr>
          </a:p>
          <a:p>
            <a:endParaRPr lang="en-US" sz="1100" b="1" dirty="0" smtClean="0">
              <a:latin typeface="Tahoma" panose="020B0604030504040204" pitchFamily="34" charset="0"/>
              <a:ea typeface="Tahoma" panose="020B0604030504040204" pitchFamily="34" charset="0"/>
              <a:cs typeface="Tahoma" panose="020B0604030504040204" pitchFamily="34" charset="0"/>
            </a:endParaRPr>
          </a:p>
          <a:p>
            <a:endParaRPr lang="en-US" sz="1100" b="1" dirty="0">
              <a:latin typeface="Tahoma" panose="020B0604030504040204" pitchFamily="34" charset="0"/>
              <a:ea typeface="Tahoma" panose="020B0604030504040204" pitchFamily="34" charset="0"/>
              <a:cs typeface="Tahoma" panose="020B0604030504040204" pitchFamily="34" charset="0"/>
            </a:endParaRPr>
          </a:p>
          <a:p>
            <a:endParaRPr lang="en-US" sz="1100" b="1" dirty="0" smtClean="0">
              <a:latin typeface="Tahoma" panose="020B0604030504040204" pitchFamily="34" charset="0"/>
              <a:ea typeface="Tahoma" panose="020B0604030504040204" pitchFamily="34" charset="0"/>
              <a:cs typeface="Tahoma" panose="020B0604030504040204" pitchFamily="34" charset="0"/>
            </a:endParaRPr>
          </a:p>
          <a:p>
            <a:endParaRPr lang="en-US" sz="1100" b="1" dirty="0">
              <a:latin typeface="Tahoma" panose="020B0604030504040204" pitchFamily="34" charset="0"/>
              <a:ea typeface="Tahoma" panose="020B0604030504040204" pitchFamily="34" charset="0"/>
              <a:cs typeface="Tahoma" panose="020B0604030504040204" pitchFamily="34" charset="0"/>
            </a:endParaRPr>
          </a:p>
          <a:p>
            <a:endParaRPr lang="en-US" sz="1100" b="1" dirty="0" smtClean="0">
              <a:latin typeface="Tahoma" panose="020B0604030504040204" pitchFamily="34" charset="0"/>
              <a:ea typeface="Tahoma" panose="020B0604030504040204" pitchFamily="34" charset="0"/>
              <a:cs typeface="Tahoma" panose="020B0604030504040204" pitchFamily="34" charset="0"/>
            </a:endParaRPr>
          </a:p>
          <a:p>
            <a:endParaRPr lang="en-US" sz="1100" b="1" dirty="0">
              <a:latin typeface="Tahoma" panose="020B0604030504040204" pitchFamily="34" charset="0"/>
              <a:ea typeface="Tahoma" panose="020B0604030504040204" pitchFamily="34" charset="0"/>
              <a:cs typeface="Tahoma" panose="020B0604030504040204" pitchFamily="34" charset="0"/>
            </a:endParaRPr>
          </a:p>
          <a:p>
            <a:endParaRPr lang="en-US" sz="1100" b="1" dirty="0" smtClean="0">
              <a:latin typeface="Tahoma" panose="020B0604030504040204" pitchFamily="34" charset="0"/>
              <a:ea typeface="Tahoma" panose="020B0604030504040204" pitchFamily="34" charset="0"/>
              <a:cs typeface="Tahoma" panose="020B0604030504040204" pitchFamily="34" charset="0"/>
            </a:endParaRPr>
          </a:p>
          <a:p>
            <a:endParaRPr lang="en-US" sz="1100" b="1" dirty="0">
              <a:latin typeface="Tahoma" panose="020B0604030504040204" pitchFamily="34" charset="0"/>
              <a:ea typeface="Tahoma" panose="020B0604030504040204" pitchFamily="34" charset="0"/>
              <a:cs typeface="Tahoma" panose="020B0604030504040204" pitchFamily="34" charset="0"/>
            </a:endParaRPr>
          </a:p>
          <a:p>
            <a:endParaRPr lang="en-US" sz="1100" b="1" dirty="0">
              <a:latin typeface="Tahoma" panose="020B0604030504040204" pitchFamily="34" charset="0"/>
              <a:ea typeface="Tahoma" panose="020B0604030504040204" pitchFamily="34" charset="0"/>
              <a:cs typeface="Tahoma" panose="020B0604030504040204" pitchFamily="34" charset="0"/>
            </a:endParaRPr>
          </a:p>
          <a:p>
            <a:r>
              <a:rPr lang="en-US" sz="1100" b="1" dirty="0" smtClean="0">
                <a:latin typeface="Tahoma" panose="020B0604030504040204" pitchFamily="34" charset="0"/>
                <a:ea typeface="Tahoma" panose="020B0604030504040204" pitchFamily="34" charset="0"/>
                <a:cs typeface="Tahoma" panose="020B0604030504040204" pitchFamily="34" charset="0"/>
              </a:rPr>
              <a:t>What </a:t>
            </a:r>
            <a:r>
              <a:rPr lang="en-US" sz="1100" b="1" dirty="0">
                <a:latin typeface="Tahoma" panose="020B0604030504040204" pitchFamily="34" charset="0"/>
                <a:ea typeface="Tahoma" panose="020B0604030504040204" pitchFamily="34" charset="0"/>
                <a:cs typeface="Tahoma" panose="020B0604030504040204" pitchFamily="34" charset="0"/>
              </a:rPr>
              <a:t>happens on the day of launch?</a:t>
            </a:r>
            <a:br>
              <a:rPr lang="en-US" sz="1100" b="1" dirty="0">
                <a:latin typeface="Tahoma" panose="020B0604030504040204" pitchFamily="34" charset="0"/>
                <a:ea typeface="Tahoma" panose="020B0604030504040204" pitchFamily="34" charset="0"/>
                <a:cs typeface="Tahoma" panose="020B0604030504040204" pitchFamily="34" charset="0"/>
              </a:rPr>
            </a:br>
            <a:endParaRPr lang="en-US" sz="1100" b="1" dirty="0">
              <a:latin typeface="Tahoma" panose="020B0604030504040204" pitchFamily="34" charset="0"/>
              <a:ea typeface="Tahoma" panose="020B0604030504040204" pitchFamily="34" charset="0"/>
              <a:cs typeface="Tahoma" panose="020B0604030504040204" pitchFamily="34" charset="0"/>
            </a:endParaRPr>
          </a:p>
          <a:p>
            <a:r>
              <a:rPr lang="en-US" sz="1100" dirty="0">
                <a:solidFill>
                  <a:schemeClr val="accent5"/>
                </a:solidFill>
                <a:latin typeface="Tahoma" panose="020B0604030504040204" pitchFamily="34" charset="0"/>
                <a:ea typeface="Tahoma" panose="020B0604030504040204" pitchFamily="34" charset="0"/>
                <a:cs typeface="Tahoma" panose="020B0604030504040204" pitchFamily="34" charset="0"/>
              </a:rPr>
              <a:t>Vision will submit the following indexing requests on launch day:</a:t>
            </a:r>
          </a:p>
          <a:p>
            <a:pPr marL="628650" lvl="1" indent="-171450">
              <a:buFont typeface="Trebuchet MS" panose="020B0603020202020204" pitchFamily="34" charset="0"/>
              <a:buChar char="−"/>
            </a:pPr>
            <a:r>
              <a:rPr lang="en-US" sz="1100" dirty="0">
                <a:solidFill>
                  <a:schemeClr val="accent5"/>
                </a:solidFill>
                <a:latin typeface="Tahoma" panose="020B0604030504040204" pitchFamily="34" charset="0"/>
                <a:ea typeface="Tahoma" panose="020B0604030504040204" pitchFamily="34" charset="0"/>
                <a:cs typeface="Tahoma" panose="020B0604030504040204" pitchFamily="34" charset="0"/>
              </a:rPr>
              <a:t>A request to index the homepage and all other direct links</a:t>
            </a:r>
          </a:p>
          <a:p>
            <a:pPr marL="628650" lvl="1" indent="-171450">
              <a:buFont typeface="Trebuchet MS" panose="020B0603020202020204" pitchFamily="34" charset="0"/>
              <a:buChar char="−"/>
            </a:pPr>
            <a:r>
              <a:rPr lang="en-US" sz="1100" dirty="0">
                <a:solidFill>
                  <a:schemeClr val="accent5"/>
                </a:solidFill>
                <a:latin typeface="Tahoma" panose="020B0604030504040204" pitchFamily="34" charset="0"/>
                <a:ea typeface="Tahoma" panose="020B0604030504040204" pitchFamily="34" charset="0"/>
                <a:cs typeface="Tahoma" panose="020B0604030504040204" pitchFamily="34" charset="0"/>
              </a:rPr>
              <a:t>A request to index the sitemap (e.g., /sitemap.xml)</a:t>
            </a:r>
          </a:p>
          <a:p>
            <a:endParaRPr lang="en-US" sz="1100" dirty="0" smtClean="0">
              <a:solidFill>
                <a:schemeClr val="accent5"/>
              </a:solidFill>
              <a:latin typeface="Tahoma" panose="020B0604030504040204" pitchFamily="34" charset="0"/>
              <a:ea typeface="Tahoma" panose="020B0604030504040204" pitchFamily="34" charset="0"/>
              <a:cs typeface="Tahoma" panose="020B0604030504040204" pitchFamily="34" charset="0"/>
            </a:endParaRPr>
          </a:p>
          <a:p>
            <a:endParaRPr lang="en-US" sz="1100" dirty="0">
              <a:latin typeface="Tahoma" panose="020B0604030504040204" pitchFamily="34" charset="0"/>
              <a:ea typeface="Tahoma" panose="020B0604030504040204" pitchFamily="34" charset="0"/>
              <a:cs typeface="Tahoma" panose="020B0604030504040204" pitchFamily="34" charset="0"/>
            </a:endParaRPr>
          </a:p>
          <a:p>
            <a:endParaRPr lang="en-US" sz="1100" dirty="0" smtClean="0">
              <a:latin typeface="Tahoma" panose="020B0604030504040204" pitchFamily="34" charset="0"/>
              <a:ea typeface="Tahoma" panose="020B0604030504040204" pitchFamily="34" charset="0"/>
              <a:cs typeface="Tahoma" panose="020B0604030504040204" pitchFamily="34" charset="0"/>
            </a:endParaRPr>
          </a:p>
          <a:p>
            <a:endParaRPr lang="en-US" sz="1100" dirty="0">
              <a:latin typeface="Tahoma" panose="020B0604030504040204" pitchFamily="34" charset="0"/>
              <a:ea typeface="Tahoma" panose="020B0604030504040204" pitchFamily="34" charset="0"/>
              <a:cs typeface="Tahoma" panose="020B0604030504040204" pitchFamily="34" charset="0"/>
            </a:endParaRPr>
          </a:p>
          <a:p>
            <a:endParaRPr lang="en-US" sz="1100" dirty="0">
              <a:latin typeface="Tahoma" panose="020B0604030504040204" pitchFamily="34" charset="0"/>
              <a:ea typeface="Tahoma" panose="020B0604030504040204" pitchFamily="34" charset="0"/>
              <a:cs typeface="Tahoma" panose="020B0604030504040204" pitchFamily="34" charset="0"/>
            </a:endParaRPr>
          </a:p>
        </p:txBody>
      </p:sp>
      <p:pic>
        <p:nvPicPr>
          <p:cNvPr id="8" name="Picture 7"/>
          <p:cNvPicPr/>
          <p:nvPr/>
        </p:nvPicPr>
        <p:blipFill>
          <a:blip r:embed="rId5" cstate="print">
            <a:extLst>
              <a:ext uri="{28A0092B-C50C-407E-A947-70E740481C1C}">
                <a14:useLocalDpi xmlns:a14="http://schemas.microsoft.com/office/drawing/2010/main" val="0"/>
              </a:ext>
            </a:extLst>
          </a:blip>
          <a:stretch>
            <a:fillRect/>
          </a:stretch>
        </p:blipFill>
        <p:spPr>
          <a:xfrm>
            <a:off x="1296421" y="6452515"/>
            <a:ext cx="6219825" cy="1171575"/>
          </a:xfrm>
          <a:prstGeom prst="rect">
            <a:avLst/>
          </a:prstGeom>
        </p:spPr>
      </p:pic>
    </p:spTree>
    <p:extLst>
      <p:ext uri="{BB962C8B-B14F-4D97-AF65-F5344CB8AC3E}">
        <p14:creationId xmlns:p14="http://schemas.microsoft.com/office/powerpoint/2010/main" val="396867342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Shape 108"/>
          <p:cNvSpPr txBox="1"/>
          <p:nvPr/>
        </p:nvSpPr>
        <p:spPr>
          <a:xfrm>
            <a:off x="1313604" y="1257300"/>
            <a:ext cx="5610763" cy="1150709"/>
          </a:xfrm>
          <a:prstGeom prst="rect">
            <a:avLst/>
          </a:prstGeom>
          <a:noFill/>
          <a:ln>
            <a:noFill/>
          </a:ln>
        </p:spPr>
        <p:txBody>
          <a:bodyPr lIns="91425" tIns="45700" rIns="91425" bIns="45700" anchor="t" anchorCtr="0">
            <a:noAutofit/>
          </a:bodyPr>
          <a:lstStyle/>
          <a:p>
            <a:pPr lvl="0">
              <a:buSzPct val="25000"/>
            </a:pPr>
            <a:r>
              <a:rPr lang="en-US" sz="3200" dirty="0">
                <a:solidFill>
                  <a:schemeClr val="dk1"/>
                </a:solidFill>
                <a:latin typeface="Tahoma"/>
                <a:ea typeface="Tahoma"/>
                <a:cs typeface="Tahoma"/>
                <a:sym typeface="Tahoma"/>
              </a:rPr>
              <a:t>Search </a:t>
            </a:r>
          </a:p>
          <a:p>
            <a:pPr lvl="0">
              <a:buSzPct val="25000"/>
            </a:pPr>
            <a:r>
              <a:rPr lang="en-US" sz="3200" dirty="0">
                <a:solidFill>
                  <a:schemeClr val="dk1"/>
                </a:solidFill>
                <a:latin typeface="Tahoma"/>
                <a:ea typeface="Tahoma"/>
                <a:cs typeface="Tahoma"/>
                <a:sym typeface="Tahoma"/>
              </a:rPr>
              <a:t>Expectations (</a:t>
            </a:r>
            <a:r>
              <a:rPr lang="en-US" sz="3200" dirty="0" smtClean="0">
                <a:solidFill>
                  <a:schemeClr val="dk1"/>
                </a:solidFill>
                <a:latin typeface="Tahoma"/>
                <a:ea typeface="Tahoma"/>
                <a:cs typeface="Tahoma"/>
                <a:sym typeface="Tahoma"/>
              </a:rPr>
              <a:t>II </a:t>
            </a:r>
            <a:r>
              <a:rPr lang="en-US" sz="3200" dirty="0">
                <a:solidFill>
                  <a:schemeClr val="dk1"/>
                </a:solidFill>
                <a:latin typeface="Tahoma"/>
                <a:ea typeface="Tahoma"/>
                <a:cs typeface="Tahoma"/>
                <a:sym typeface="Tahoma"/>
              </a:rPr>
              <a:t>/ II)</a:t>
            </a:r>
          </a:p>
        </p:txBody>
      </p:sp>
      <p:sp>
        <p:nvSpPr>
          <p:cNvPr id="109" name="Shape 109"/>
          <p:cNvSpPr txBox="1"/>
          <p:nvPr/>
        </p:nvSpPr>
        <p:spPr>
          <a:xfrm>
            <a:off x="1143000" y="4546600"/>
            <a:ext cx="184666" cy="369332"/>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US" sz="1800">
                <a:solidFill>
                  <a:schemeClr val="dk1"/>
                </a:solidFill>
                <a:latin typeface="Trebuchet MS"/>
                <a:ea typeface="Trebuchet MS"/>
                <a:cs typeface="Trebuchet MS"/>
                <a:sym typeface="Trebuchet MS"/>
              </a:rPr>
              <a:t>      </a:t>
            </a:r>
          </a:p>
        </p:txBody>
      </p:sp>
      <p:cxnSp>
        <p:nvCxnSpPr>
          <p:cNvPr id="110" name="Shape 110"/>
          <p:cNvCxnSpPr/>
          <p:nvPr/>
        </p:nvCxnSpPr>
        <p:spPr>
          <a:xfrm>
            <a:off x="1414991" y="2564183"/>
            <a:ext cx="5589270" cy="1587"/>
          </a:xfrm>
          <a:prstGeom prst="straightConnector1">
            <a:avLst/>
          </a:prstGeom>
          <a:noFill/>
          <a:ln w="12700" cap="flat" cmpd="sng">
            <a:solidFill>
              <a:schemeClr val="dk1"/>
            </a:solidFill>
            <a:prstDash val="solid"/>
            <a:round/>
            <a:headEnd type="none" w="med" len="med"/>
            <a:tailEnd type="none" w="med" len="med"/>
          </a:ln>
        </p:spPr>
      </p:cxnSp>
      <p:pic>
        <p:nvPicPr>
          <p:cNvPr id="111" name="Shape 111"/>
          <p:cNvPicPr preferRelativeResize="0"/>
          <p:nvPr/>
        </p:nvPicPr>
        <p:blipFill rotWithShape="1">
          <a:blip r:embed="rId3">
            <a:alphaModFix/>
          </a:blip>
          <a:srcRect/>
          <a:stretch/>
        </p:blipFill>
        <p:spPr>
          <a:xfrm>
            <a:off x="-33866" y="1240366"/>
            <a:ext cx="863599" cy="8877300"/>
          </a:xfrm>
          <a:prstGeom prst="rect">
            <a:avLst/>
          </a:prstGeom>
          <a:noFill/>
          <a:ln>
            <a:noFill/>
          </a:ln>
        </p:spPr>
      </p:pic>
      <p:sp>
        <p:nvSpPr>
          <p:cNvPr id="113" name="Shape 113"/>
          <p:cNvSpPr/>
          <p:nvPr/>
        </p:nvSpPr>
        <p:spPr>
          <a:xfrm>
            <a:off x="1327666" y="2721944"/>
            <a:ext cx="5799150" cy="6654068"/>
          </a:xfrm>
          <a:prstGeom prst="rect">
            <a:avLst/>
          </a:prstGeom>
          <a:noFill/>
          <a:ln>
            <a:noFill/>
          </a:ln>
        </p:spPr>
        <p:txBody>
          <a:bodyPr lIns="91425" tIns="45700" rIns="91425" bIns="45700" anchor="ctr" anchorCtr="0">
            <a:noAutofit/>
          </a:bodyPr>
          <a:lstStyle/>
          <a:p>
            <a:pPr lvl="0" fontAlgn="ctr"/>
            <a:endParaRPr lang="en-US" sz="1100" dirty="0">
              <a:solidFill>
                <a:schemeClr val="accent5"/>
              </a:solidFill>
              <a:latin typeface="Tahoma" panose="020B0604030504040204" pitchFamily="34" charset="0"/>
              <a:ea typeface="Tahoma" panose="020B0604030504040204" pitchFamily="34" charset="0"/>
              <a:cs typeface="Tahoma" panose="020B0604030504040204" pitchFamily="34" charset="0"/>
            </a:endParaRPr>
          </a:p>
        </p:txBody>
      </p:sp>
      <p:sp>
        <p:nvSpPr>
          <p:cNvPr id="7" name="Shape 113"/>
          <p:cNvSpPr/>
          <p:nvPr/>
        </p:nvSpPr>
        <p:spPr>
          <a:xfrm>
            <a:off x="1480066" y="2874343"/>
            <a:ext cx="5799150" cy="5185136"/>
          </a:xfrm>
          <a:prstGeom prst="rect">
            <a:avLst/>
          </a:prstGeom>
          <a:noFill/>
          <a:ln>
            <a:noFill/>
          </a:ln>
        </p:spPr>
        <p:txBody>
          <a:bodyPr lIns="91425" tIns="45700" rIns="91425" bIns="45700" anchor="ctr" anchorCtr="0">
            <a:noAutofit/>
          </a:bodyPr>
          <a:lstStyle/>
          <a:p>
            <a:r>
              <a:rPr lang="en-US" sz="1400" b="1" dirty="0" err="1">
                <a:latin typeface="Tahoma" panose="020B0604030504040204" pitchFamily="34" charset="0"/>
                <a:ea typeface="Tahoma" panose="020B0604030504040204" pitchFamily="34" charset="0"/>
                <a:cs typeface="Tahoma" panose="020B0604030504040204" pitchFamily="34" charset="0"/>
              </a:rPr>
              <a:t>visionSearch</a:t>
            </a:r>
            <a:endParaRPr lang="en-US" sz="1400" b="1" dirty="0">
              <a:latin typeface="Tahoma" panose="020B0604030504040204" pitchFamily="34" charset="0"/>
              <a:ea typeface="Tahoma" panose="020B0604030504040204" pitchFamily="34" charset="0"/>
              <a:cs typeface="Tahoma" panose="020B0604030504040204" pitchFamily="34" charset="0"/>
            </a:endParaRPr>
          </a:p>
          <a:p>
            <a:r>
              <a:rPr lang="en-US" sz="1100" b="1" dirty="0">
                <a:latin typeface="Tahoma" panose="020B0604030504040204" pitchFamily="34" charset="0"/>
                <a:ea typeface="Tahoma" panose="020B0604030504040204" pitchFamily="34" charset="0"/>
                <a:cs typeface="Tahoma" panose="020B0604030504040204" pitchFamily="34" charset="0"/>
              </a:rPr>
              <a:t/>
            </a:r>
            <a:br>
              <a:rPr lang="en-US" sz="1100" b="1" dirty="0">
                <a:latin typeface="Tahoma" panose="020B0604030504040204" pitchFamily="34" charset="0"/>
                <a:ea typeface="Tahoma" panose="020B0604030504040204" pitchFamily="34" charset="0"/>
                <a:cs typeface="Tahoma" panose="020B0604030504040204" pitchFamily="34" charset="0"/>
              </a:rPr>
            </a:br>
            <a:r>
              <a:rPr lang="en-US" sz="1100" b="1" dirty="0">
                <a:latin typeface="Tahoma" panose="020B0604030504040204" pitchFamily="34" charset="0"/>
                <a:ea typeface="Tahoma" panose="020B0604030504040204" pitchFamily="34" charset="0"/>
                <a:cs typeface="Tahoma" panose="020B0604030504040204" pitchFamily="34" charset="0"/>
              </a:rPr>
              <a:t>Once on our site, how do residents search for specific results? </a:t>
            </a:r>
            <a:br>
              <a:rPr lang="en-US" sz="1100" b="1" dirty="0">
                <a:latin typeface="Tahoma" panose="020B0604030504040204" pitchFamily="34" charset="0"/>
                <a:ea typeface="Tahoma" panose="020B0604030504040204" pitchFamily="34" charset="0"/>
                <a:cs typeface="Tahoma" panose="020B0604030504040204" pitchFamily="34" charset="0"/>
              </a:rPr>
            </a:br>
            <a:endParaRPr lang="en-US" sz="1100" b="1" dirty="0">
              <a:latin typeface="Tahoma" panose="020B0604030504040204" pitchFamily="34" charset="0"/>
              <a:ea typeface="Tahoma" panose="020B0604030504040204" pitchFamily="34" charset="0"/>
              <a:cs typeface="Tahoma" panose="020B0604030504040204" pitchFamily="34" charset="0"/>
            </a:endParaRPr>
          </a:p>
          <a:p>
            <a:r>
              <a:rPr lang="en-US" sz="1100" dirty="0">
                <a:solidFill>
                  <a:schemeClr val="accent5"/>
                </a:solidFill>
                <a:latin typeface="Tahoma" panose="020B0604030504040204" pitchFamily="34" charset="0"/>
                <a:ea typeface="Tahoma" panose="020B0604030504040204" pitchFamily="34" charset="0"/>
                <a:cs typeface="Tahoma" panose="020B0604030504040204" pitchFamily="34" charset="0"/>
              </a:rPr>
              <a:t>By default, </a:t>
            </a:r>
            <a:r>
              <a:rPr lang="en-US" sz="1100" dirty="0" err="1">
                <a:solidFill>
                  <a:schemeClr val="accent5"/>
                </a:solidFill>
                <a:latin typeface="Tahoma" panose="020B0604030504040204" pitchFamily="34" charset="0"/>
                <a:ea typeface="Tahoma" panose="020B0604030504040204" pitchFamily="34" charset="0"/>
                <a:cs typeface="Tahoma" panose="020B0604030504040204" pitchFamily="34" charset="0"/>
              </a:rPr>
              <a:t>visionSearch</a:t>
            </a:r>
            <a:r>
              <a:rPr lang="en-US" sz="1100" dirty="0">
                <a:solidFill>
                  <a:schemeClr val="accent5"/>
                </a:solidFill>
                <a:latin typeface="Tahoma" panose="020B0604030504040204" pitchFamily="34" charset="0"/>
                <a:ea typeface="Tahoma" panose="020B0604030504040204" pitchFamily="34" charset="0"/>
                <a:cs typeface="Tahoma" panose="020B0604030504040204" pitchFamily="34" charset="0"/>
              </a:rPr>
              <a:t> will behave like Google by indexing all pages that are publicly accessible. If a page is hidden from showing in the navigation and there are no direct links to the page it will not show up in search results. </a:t>
            </a:r>
            <a:endParaRPr lang="en-US" sz="1100" dirty="0" smtClean="0">
              <a:solidFill>
                <a:schemeClr val="accent5"/>
              </a:solidFill>
              <a:latin typeface="Tahoma" panose="020B0604030504040204" pitchFamily="34" charset="0"/>
              <a:ea typeface="Tahoma" panose="020B0604030504040204" pitchFamily="34" charset="0"/>
              <a:cs typeface="Tahoma" panose="020B0604030504040204" pitchFamily="34" charset="0"/>
            </a:endParaRPr>
          </a:p>
          <a:p>
            <a:endParaRPr lang="en-US" sz="1100" dirty="0">
              <a:solidFill>
                <a:schemeClr val="accent5"/>
              </a:solidFill>
              <a:latin typeface="Tahoma" panose="020B0604030504040204" pitchFamily="34" charset="0"/>
              <a:ea typeface="Tahoma" panose="020B0604030504040204" pitchFamily="34" charset="0"/>
              <a:cs typeface="Tahoma" panose="020B0604030504040204" pitchFamily="34" charset="0"/>
            </a:endParaRPr>
          </a:p>
          <a:p>
            <a:r>
              <a:rPr lang="en-US" sz="1100" dirty="0">
                <a:solidFill>
                  <a:schemeClr val="accent5"/>
                </a:solidFill>
                <a:latin typeface="Tahoma" panose="020B0604030504040204" pitchFamily="34" charset="0"/>
                <a:ea typeface="Tahoma" panose="020B0604030504040204" pitchFamily="34" charset="0"/>
                <a:cs typeface="Tahoma" panose="020B0604030504040204" pitchFamily="34" charset="0"/>
              </a:rPr>
              <a:t>The system will regularly crawl the entire site each week. We will schedule a full crawl the first night of your launch to quickly populate the search results but this will result in the site being slow overnight as the process runs.</a:t>
            </a:r>
          </a:p>
          <a:p>
            <a:endParaRPr lang="en-US" sz="1100" dirty="0" smtClean="0">
              <a:solidFill>
                <a:schemeClr val="accent5"/>
              </a:solidFill>
              <a:latin typeface="Tahoma" panose="020B0604030504040204" pitchFamily="34" charset="0"/>
              <a:ea typeface="Tahoma" panose="020B0604030504040204" pitchFamily="34" charset="0"/>
              <a:cs typeface="Tahoma" panose="020B0604030504040204" pitchFamily="34" charset="0"/>
            </a:endParaRPr>
          </a:p>
          <a:p>
            <a:r>
              <a:rPr lang="en-US" sz="1100" dirty="0" smtClean="0">
                <a:solidFill>
                  <a:schemeClr val="accent5"/>
                </a:solidFill>
                <a:latin typeface="Tahoma" panose="020B0604030504040204" pitchFamily="34" charset="0"/>
                <a:ea typeface="Tahoma" panose="020B0604030504040204" pitchFamily="34" charset="0"/>
                <a:cs typeface="Tahoma" panose="020B0604030504040204" pitchFamily="34" charset="0"/>
              </a:rPr>
              <a:t>Here </a:t>
            </a:r>
            <a:r>
              <a:rPr lang="en-US" sz="1100" dirty="0">
                <a:solidFill>
                  <a:schemeClr val="accent5"/>
                </a:solidFill>
                <a:latin typeface="Tahoma" panose="020B0604030504040204" pitchFamily="34" charset="0"/>
                <a:ea typeface="Tahoma" panose="020B0604030504040204" pitchFamily="34" charset="0"/>
                <a:cs typeface="Tahoma" panose="020B0604030504040204" pitchFamily="34" charset="0"/>
              </a:rPr>
              <a:t>are a few things to think about before launch:</a:t>
            </a:r>
          </a:p>
          <a:p>
            <a:pPr lvl="0"/>
            <a:endParaRPr lang="en-US" sz="1100" dirty="0" smtClean="0">
              <a:solidFill>
                <a:schemeClr val="accent5"/>
              </a:solidFill>
              <a:latin typeface="Tahoma" panose="020B0604030504040204" pitchFamily="34" charset="0"/>
              <a:ea typeface="Tahoma" panose="020B0604030504040204" pitchFamily="34" charset="0"/>
              <a:cs typeface="Tahoma" panose="020B0604030504040204" pitchFamily="34" charset="0"/>
            </a:endParaRPr>
          </a:p>
          <a:p>
            <a:pPr marL="628650" lvl="1" indent="-171450">
              <a:buFont typeface="Tahoma" panose="020B0604030504040204" pitchFamily="34" charset="0"/>
              <a:buChar char="−"/>
            </a:pPr>
            <a:r>
              <a:rPr lang="en-US" sz="1100" dirty="0">
                <a:solidFill>
                  <a:schemeClr val="accent5"/>
                </a:solidFill>
                <a:latin typeface="Tahoma" panose="020B0604030504040204" pitchFamily="34" charset="0"/>
                <a:ea typeface="Tahoma" panose="020B0604030504040204" pitchFamily="34" charset="0"/>
                <a:cs typeface="Tahoma" panose="020B0604030504040204" pitchFamily="34" charset="0"/>
              </a:rPr>
              <a:t>You can populate commonly used synonyms within your </a:t>
            </a:r>
            <a:r>
              <a:rPr lang="en-US" sz="1100" dirty="0" smtClean="0">
                <a:solidFill>
                  <a:schemeClr val="accent5"/>
                </a:solidFill>
                <a:latin typeface="Tahoma" panose="020B0604030504040204" pitchFamily="34" charset="0"/>
                <a:ea typeface="Tahoma" panose="020B0604030504040204" pitchFamily="34" charset="0"/>
                <a:cs typeface="Tahoma" panose="020B0604030504040204" pitchFamily="34" charset="0"/>
              </a:rPr>
              <a:t>organization by following this navigation path: </a:t>
            </a:r>
            <a:br>
              <a:rPr lang="en-US" sz="1100" dirty="0" smtClean="0">
                <a:solidFill>
                  <a:schemeClr val="accent5"/>
                </a:solidFill>
                <a:latin typeface="Tahoma" panose="020B0604030504040204" pitchFamily="34" charset="0"/>
                <a:ea typeface="Tahoma" panose="020B0604030504040204" pitchFamily="34" charset="0"/>
                <a:cs typeface="Tahoma" panose="020B0604030504040204" pitchFamily="34" charset="0"/>
              </a:rPr>
            </a:br>
            <a:r>
              <a:rPr lang="en-US" sz="1100" dirty="0" smtClean="0">
                <a:solidFill>
                  <a:schemeClr val="accent5"/>
                </a:solidFill>
                <a:latin typeface="Tahoma" panose="020B0604030504040204" pitchFamily="34" charset="0"/>
                <a:ea typeface="Tahoma" panose="020B0604030504040204" pitchFamily="34" charset="0"/>
                <a:cs typeface="Tahoma" panose="020B0604030504040204" pitchFamily="34" charset="0"/>
              </a:rPr>
              <a:t/>
            </a:r>
            <a:br>
              <a:rPr lang="en-US" sz="1100" dirty="0" smtClean="0">
                <a:solidFill>
                  <a:schemeClr val="accent5"/>
                </a:solidFill>
                <a:latin typeface="Tahoma" panose="020B0604030504040204" pitchFamily="34" charset="0"/>
                <a:ea typeface="Tahoma" panose="020B0604030504040204" pitchFamily="34" charset="0"/>
                <a:cs typeface="Tahoma" panose="020B0604030504040204" pitchFamily="34" charset="0"/>
              </a:rPr>
            </a:br>
            <a:r>
              <a:rPr lang="en-US" sz="1100" dirty="0" smtClean="0">
                <a:solidFill>
                  <a:schemeClr val="accent5"/>
                </a:solidFill>
                <a:latin typeface="Tahoma" panose="020B0604030504040204" pitchFamily="34" charset="0"/>
                <a:ea typeface="Tahoma" panose="020B0604030504040204" pitchFamily="34" charset="0"/>
                <a:cs typeface="Tahoma" panose="020B0604030504040204" pitchFamily="34" charset="0"/>
              </a:rPr>
              <a:t>Site Settings </a:t>
            </a:r>
            <a:r>
              <a:rPr lang="en-US" sz="1100" dirty="0" smtClean="0">
                <a:solidFill>
                  <a:schemeClr val="accent5"/>
                </a:solidFill>
                <a:latin typeface="Tahoma" panose="020B0604030504040204" pitchFamily="34" charset="0"/>
                <a:ea typeface="Tahoma" panose="020B0604030504040204" pitchFamily="34" charset="0"/>
                <a:cs typeface="Tahoma" panose="020B0604030504040204" pitchFamily="34" charset="0"/>
                <a:sym typeface="Wingdings" panose="05000000000000000000" pitchFamily="2" charset="2"/>
              </a:rPr>
              <a:t> </a:t>
            </a:r>
            <a:r>
              <a:rPr lang="en-US" sz="1100" dirty="0" smtClean="0">
                <a:solidFill>
                  <a:schemeClr val="accent5"/>
                </a:solidFill>
                <a:latin typeface="Tahoma" panose="020B0604030504040204" pitchFamily="34" charset="0"/>
                <a:ea typeface="Tahoma" panose="020B0604030504040204" pitchFamily="34" charset="0"/>
                <a:cs typeface="Tahoma" panose="020B0604030504040204" pitchFamily="34" charset="0"/>
              </a:rPr>
              <a:t>Site Configurations </a:t>
            </a:r>
            <a:r>
              <a:rPr lang="en-US" sz="1100" dirty="0" smtClean="0">
                <a:solidFill>
                  <a:schemeClr val="accent5"/>
                </a:solidFill>
                <a:latin typeface="Tahoma" panose="020B0604030504040204" pitchFamily="34" charset="0"/>
                <a:ea typeface="Tahoma" panose="020B0604030504040204" pitchFamily="34" charset="0"/>
                <a:cs typeface="Tahoma" panose="020B0604030504040204" pitchFamily="34" charset="0"/>
                <a:sym typeface="Wingdings" panose="05000000000000000000" pitchFamily="2" charset="2"/>
              </a:rPr>
              <a:t> </a:t>
            </a:r>
            <a:r>
              <a:rPr lang="en-US" sz="1100" dirty="0" smtClean="0">
                <a:solidFill>
                  <a:schemeClr val="accent5"/>
                </a:solidFill>
                <a:latin typeface="Tahoma" panose="020B0604030504040204" pitchFamily="34" charset="0"/>
                <a:ea typeface="Tahoma" panose="020B0604030504040204" pitchFamily="34" charset="0"/>
                <a:cs typeface="Tahoma" panose="020B0604030504040204" pitchFamily="34" charset="0"/>
              </a:rPr>
              <a:t>Search Management: </a:t>
            </a:r>
            <a:br>
              <a:rPr lang="en-US" sz="1100" dirty="0" smtClean="0">
                <a:solidFill>
                  <a:schemeClr val="accent5"/>
                </a:solidFill>
                <a:latin typeface="Tahoma" panose="020B0604030504040204" pitchFamily="34" charset="0"/>
                <a:ea typeface="Tahoma" panose="020B0604030504040204" pitchFamily="34" charset="0"/>
                <a:cs typeface="Tahoma" panose="020B0604030504040204" pitchFamily="34" charset="0"/>
              </a:rPr>
            </a:br>
            <a:endParaRPr lang="en-US" sz="1100" dirty="0" smtClean="0">
              <a:solidFill>
                <a:schemeClr val="accent5"/>
              </a:solidFill>
              <a:latin typeface="Tahoma" panose="020B0604030504040204" pitchFamily="34" charset="0"/>
              <a:ea typeface="Tahoma" panose="020B0604030504040204" pitchFamily="34" charset="0"/>
              <a:cs typeface="Tahoma" panose="020B0604030504040204" pitchFamily="34" charset="0"/>
            </a:endParaRPr>
          </a:p>
          <a:p>
            <a:pPr marL="628650" lvl="1" indent="-171450">
              <a:buFont typeface="Tahoma" panose="020B0604030504040204" pitchFamily="34" charset="0"/>
              <a:buChar char="−"/>
            </a:pPr>
            <a:r>
              <a:rPr lang="en-US" sz="1100" dirty="0" smtClean="0">
                <a:solidFill>
                  <a:schemeClr val="accent5"/>
                </a:solidFill>
                <a:latin typeface="Tahoma" panose="020B0604030504040204" pitchFamily="34" charset="0"/>
                <a:ea typeface="Tahoma" panose="020B0604030504040204" pitchFamily="34" charset="0"/>
                <a:cs typeface="Tahoma" panose="020B0604030504040204" pitchFamily="34" charset="0"/>
              </a:rPr>
              <a:t>Make </a:t>
            </a:r>
            <a:r>
              <a:rPr lang="en-US" sz="1100" dirty="0">
                <a:solidFill>
                  <a:schemeClr val="accent5"/>
                </a:solidFill>
                <a:latin typeface="Tahoma" panose="020B0604030504040204" pitchFamily="34" charset="0"/>
                <a:ea typeface="Tahoma" panose="020B0604030504040204" pitchFamily="34" charset="0"/>
                <a:cs typeface="Tahoma" panose="020B0604030504040204" pitchFamily="34" charset="0"/>
              </a:rPr>
              <a:t>sure all pages and directories </a:t>
            </a:r>
            <a:r>
              <a:rPr lang="en-US" sz="1100" dirty="0" smtClean="0">
                <a:solidFill>
                  <a:schemeClr val="accent5"/>
                </a:solidFill>
                <a:latin typeface="Tahoma" panose="020B0604030504040204" pitchFamily="34" charset="0"/>
                <a:ea typeface="Tahoma" panose="020B0604030504040204" pitchFamily="34" charset="0"/>
                <a:cs typeface="Tahoma" panose="020B0604030504040204" pitchFamily="34" charset="0"/>
              </a:rPr>
              <a:t>you prefer excluded from </a:t>
            </a:r>
            <a:r>
              <a:rPr lang="en-US" sz="1100" dirty="0">
                <a:solidFill>
                  <a:schemeClr val="accent5"/>
                </a:solidFill>
                <a:latin typeface="Tahoma" panose="020B0604030504040204" pitchFamily="34" charset="0"/>
                <a:ea typeface="Tahoma" panose="020B0604030504040204" pitchFamily="34" charset="0"/>
                <a:cs typeface="Tahoma" panose="020B0604030504040204" pitchFamily="34" charset="0"/>
              </a:rPr>
              <a:t>search results are not showing in the navigation.</a:t>
            </a:r>
          </a:p>
          <a:p>
            <a:pPr marL="628650" lvl="1" indent="-171450">
              <a:buFont typeface="Tahoma" panose="020B0604030504040204" pitchFamily="34" charset="0"/>
              <a:buChar char="−"/>
            </a:pPr>
            <a:endParaRPr lang="en-US" sz="1100" dirty="0" smtClean="0">
              <a:solidFill>
                <a:schemeClr val="accent5"/>
              </a:solidFill>
              <a:latin typeface="Tahoma" panose="020B0604030504040204" pitchFamily="34" charset="0"/>
              <a:ea typeface="Tahoma" panose="020B0604030504040204" pitchFamily="34" charset="0"/>
              <a:cs typeface="Tahoma" panose="020B0604030504040204" pitchFamily="34" charset="0"/>
            </a:endParaRPr>
          </a:p>
          <a:p>
            <a:pPr marL="628650" lvl="1" indent="-171450">
              <a:buFont typeface="Tahoma" panose="020B0604030504040204" pitchFamily="34" charset="0"/>
              <a:buChar char="−"/>
            </a:pPr>
            <a:r>
              <a:rPr lang="en-US" sz="1100" dirty="0" smtClean="0">
                <a:solidFill>
                  <a:schemeClr val="accent5"/>
                </a:solidFill>
                <a:latin typeface="Tahoma" panose="020B0604030504040204" pitchFamily="34" charset="0"/>
                <a:ea typeface="Tahoma" panose="020B0604030504040204" pitchFamily="34" charset="0"/>
                <a:cs typeface="Tahoma" panose="020B0604030504040204" pitchFamily="34" charset="0"/>
              </a:rPr>
              <a:t>Let your </a:t>
            </a:r>
            <a:r>
              <a:rPr lang="en-US" sz="1100" dirty="0">
                <a:solidFill>
                  <a:schemeClr val="accent5"/>
                </a:solidFill>
                <a:latin typeface="Tahoma" panose="020B0604030504040204" pitchFamily="34" charset="0"/>
                <a:ea typeface="Tahoma" panose="020B0604030504040204" pitchFamily="34" charset="0"/>
                <a:cs typeface="Tahoma" panose="020B0604030504040204" pitchFamily="34" charset="0"/>
              </a:rPr>
              <a:t>PM know the URL of any other sites that you would like to be included in site search results.</a:t>
            </a:r>
          </a:p>
          <a:p>
            <a:r>
              <a:rPr lang="en-US" sz="1100" dirty="0">
                <a:latin typeface="Tahoma" panose="020B0604030504040204" pitchFamily="34" charset="0"/>
                <a:ea typeface="Tahoma" panose="020B0604030504040204" pitchFamily="34" charset="0"/>
                <a:cs typeface="Tahoma" panose="020B0604030504040204" pitchFamily="34" charset="0"/>
              </a:rPr>
              <a:t> </a:t>
            </a:r>
          </a:p>
          <a:p>
            <a:endParaRPr lang="en-US" sz="1100" b="1" dirty="0" smtClean="0">
              <a:latin typeface="Tahoma" panose="020B0604030504040204" pitchFamily="34" charset="0"/>
              <a:ea typeface="Tahoma" panose="020B0604030504040204" pitchFamily="34" charset="0"/>
              <a:cs typeface="Tahoma" panose="020B0604030504040204" pitchFamily="34" charset="0"/>
            </a:endParaRPr>
          </a:p>
          <a:p>
            <a:r>
              <a:rPr lang="en-US" sz="1100" b="1" dirty="0" smtClean="0">
                <a:latin typeface="Tahoma" panose="020B0604030504040204" pitchFamily="34" charset="0"/>
                <a:ea typeface="Tahoma" panose="020B0604030504040204" pitchFamily="34" charset="0"/>
                <a:cs typeface="Tahoma" panose="020B0604030504040204" pitchFamily="34" charset="0"/>
              </a:rPr>
              <a:t>Google </a:t>
            </a:r>
            <a:r>
              <a:rPr lang="en-US" sz="1100" b="1" dirty="0">
                <a:latin typeface="Tahoma" panose="020B0604030504040204" pitchFamily="34" charset="0"/>
                <a:ea typeface="Tahoma" panose="020B0604030504040204" pitchFamily="34" charset="0"/>
                <a:cs typeface="Tahoma" panose="020B0604030504040204" pitchFamily="34" charset="0"/>
              </a:rPr>
              <a:t>Custom Search Engine (CSE)</a:t>
            </a:r>
            <a:br>
              <a:rPr lang="en-US" sz="1100" b="1" dirty="0">
                <a:latin typeface="Tahoma" panose="020B0604030504040204" pitchFamily="34" charset="0"/>
                <a:ea typeface="Tahoma" panose="020B0604030504040204" pitchFamily="34" charset="0"/>
                <a:cs typeface="Tahoma" panose="020B0604030504040204" pitchFamily="34" charset="0"/>
              </a:rPr>
            </a:br>
            <a:endParaRPr lang="en-US" sz="1100" b="1" dirty="0">
              <a:latin typeface="Tahoma" panose="020B0604030504040204" pitchFamily="34" charset="0"/>
              <a:ea typeface="Tahoma" panose="020B0604030504040204" pitchFamily="34" charset="0"/>
              <a:cs typeface="Tahoma" panose="020B0604030504040204" pitchFamily="34" charset="0"/>
            </a:endParaRPr>
          </a:p>
          <a:p>
            <a:r>
              <a:rPr lang="en-US" sz="1100" dirty="0">
                <a:solidFill>
                  <a:schemeClr val="accent5"/>
                </a:solidFill>
                <a:latin typeface="Tahoma" panose="020B0604030504040204" pitchFamily="34" charset="0"/>
                <a:ea typeface="Tahoma" panose="020B0604030504040204" pitchFamily="34" charset="0"/>
                <a:cs typeface="Tahoma" panose="020B0604030504040204" pitchFamily="34" charset="0"/>
              </a:rPr>
              <a:t>Google may take up to two weeks before all search results are available. If your old site was very large, this may take longer because Google still needs to verify all prior links. Smaller sites may be able to index more quickly. </a:t>
            </a:r>
          </a:p>
        </p:txBody>
      </p:sp>
    </p:spTree>
    <p:extLst>
      <p:ext uri="{BB962C8B-B14F-4D97-AF65-F5344CB8AC3E}">
        <p14:creationId xmlns:p14="http://schemas.microsoft.com/office/powerpoint/2010/main" val="3433204184"/>
      </p:ext>
    </p:extLst>
  </p:cSld>
  <p:clrMapOvr>
    <a:masterClrMapping/>
  </p:clrMapOvr>
  <p:timing>
    <p:tnLst>
      <p:par>
        <p:cTn id="1" dur="indefinite" restart="never" nodeType="tmRoot"/>
      </p:par>
    </p:tnLst>
  </p:timing>
</p:sld>
</file>

<file path=ppt/theme/theme1.xml><?xml version="1.0" encoding="utf-8"?>
<a:theme xmlns:a="http://schemas.openxmlformats.org/drawingml/2006/main" name="1_Vision_PPT_v2">
  <a:themeElements>
    <a:clrScheme name="Vision">
      <a:dk1>
        <a:srgbClr val="381F6B"/>
      </a:dk1>
      <a:lt1>
        <a:srgbClr val="FFFFFF"/>
      </a:lt1>
      <a:dk2>
        <a:srgbClr val="381F6B"/>
      </a:dk2>
      <a:lt2>
        <a:srgbClr val="FFCF1E"/>
      </a:lt2>
      <a:accent1>
        <a:srgbClr val="77C1E3"/>
      </a:accent1>
      <a:accent2>
        <a:srgbClr val="FF9900"/>
      </a:accent2>
      <a:accent3>
        <a:srgbClr val="8E82BE"/>
      </a:accent3>
      <a:accent4>
        <a:srgbClr val="BAAED6"/>
      </a:accent4>
      <a:accent5>
        <a:srgbClr val="53565A"/>
      </a:accent5>
      <a:accent6>
        <a:srgbClr val="C8C9C7"/>
      </a:accent6>
      <a:hlink>
        <a:srgbClr val="007CFF"/>
      </a:hlink>
      <a:folHlink>
        <a:srgbClr val="800080"/>
      </a:folHlink>
    </a:clrScheme>
    <a:fontScheme name="Opulent">
      <a:majorFont>
        <a:latin typeface="Trebuchet MS"/>
        <a:ea typeface=""/>
        <a:cs typeface=""/>
        <a:font script="Jpan" typeface="ヒラギノ丸ゴ Pro W4"/>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ヒラギノ丸ゴ Pro W4"/>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2_Vision_PPT_v2">
  <a:themeElements>
    <a:clrScheme name="Vision">
      <a:dk1>
        <a:srgbClr val="381F6B"/>
      </a:dk1>
      <a:lt1>
        <a:srgbClr val="FFFFFF"/>
      </a:lt1>
      <a:dk2>
        <a:srgbClr val="381F6B"/>
      </a:dk2>
      <a:lt2>
        <a:srgbClr val="FFCF1E"/>
      </a:lt2>
      <a:accent1>
        <a:srgbClr val="77C1E3"/>
      </a:accent1>
      <a:accent2>
        <a:srgbClr val="FF9900"/>
      </a:accent2>
      <a:accent3>
        <a:srgbClr val="8E82BE"/>
      </a:accent3>
      <a:accent4>
        <a:srgbClr val="BAAED6"/>
      </a:accent4>
      <a:accent5>
        <a:srgbClr val="53565A"/>
      </a:accent5>
      <a:accent6>
        <a:srgbClr val="C8C9C7"/>
      </a:accent6>
      <a:hlink>
        <a:srgbClr val="007CFF"/>
      </a:hlink>
      <a:folHlink>
        <a:srgbClr val="800080"/>
      </a:folHlink>
    </a:clrScheme>
    <a:fontScheme name="Opulent">
      <a:majorFont>
        <a:latin typeface="Trebuchet MS"/>
        <a:ea typeface=""/>
        <a:cs typeface=""/>
        <a:font script="Jpan" typeface="ヒラギノ丸ゴ Pro W4"/>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ヒラギノ丸ゴ Pro W4"/>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3_Vision_PPT_v2">
  <a:themeElements>
    <a:clrScheme name="Vision">
      <a:dk1>
        <a:srgbClr val="381F6B"/>
      </a:dk1>
      <a:lt1>
        <a:srgbClr val="FFFFFF"/>
      </a:lt1>
      <a:dk2>
        <a:srgbClr val="381F6B"/>
      </a:dk2>
      <a:lt2>
        <a:srgbClr val="FFCF1E"/>
      </a:lt2>
      <a:accent1>
        <a:srgbClr val="77C1E3"/>
      </a:accent1>
      <a:accent2>
        <a:srgbClr val="FF9900"/>
      </a:accent2>
      <a:accent3>
        <a:srgbClr val="8E82BE"/>
      </a:accent3>
      <a:accent4>
        <a:srgbClr val="BAAED6"/>
      </a:accent4>
      <a:accent5>
        <a:srgbClr val="53565A"/>
      </a:accent5>
      <a:accent6>
        <a:srgbClr val="C8C9C7"/>
      </a:accent6>
      <a:hlink>
        <a:srgbClr val="007CFF"/>
      </a:hlink>
      <a:folHlink>
        <a:srgbClr val="800080"/>
      </a:folHlink>
    </a:clrScheme>
    <a:fontScheme name="Opulent">
      <a:majorFont>
        <a:latin typeface="Trebuchet MS"/>
        <a:ea typeface=""/>
        <a:cs typeface=""/>
        <a:font script="Jpan" typeface="ヒラギノ丸ゴ Pro W4"/>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ヒラギノ丸ゴ Pro W4"/>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Vision_PPT_v2.potx</Template>
  <TotalTime>38229</TotalTime>
  <Words>2103</Words>
  <Application>Microsoft Office PowerPoint</Application>
  <PresentationFormat>Custom</PresentationFormat>
  <Paragraphs>306</Paragraphs>
  <Slides>12</Slides>
  <Notes>10</Notes>
  <HiddenSlides>0</HiddenSlides>
  <MMClips>0</MMClips>
  <ScaleCrop>false</ScaleCrop>
  <HeadingPairs>
    <vt:vector size="6" baseType="variant">
      <vt:variant>
        <vt:lpstr>Fonts Used</vt:lpstr>
      </vt:variant>
      <vt:variant>
        <vt:i4>7</vt:i4>
      </vt:variant>
      <vt:variant>
        <vt:lpstr>Theme</vt:lpstr>
      </vt:variant>
      <vt:variant>
        <vt:i4>3</vt:i4>
      </vt:variant>
      <vt:variant>
        <vt:lpstr>Slide Titles</vt:lpstr>
      </vt:variant>
      <vt:variant>
        <vt:i4>12</vt:i4>
      </vt:variant>
    </vt:vector>
  </HeadingPairs>
  <TitlesOfParts>
    <vt:vector size="22" baseType="lpstr">
      <vt:lpstr>Arial</vt:lpstr>
      <vt:lpstr>Calibri</vt:lpstr>
      <vt:lpstr>Noto Sans Symbols</vt:lpstr>
      <vt:lpstr>Tahoma</vt:lpstr>
      <vt:lpstr>Times New Roman</vt:lpstr>
      <vt:lpstr>Trebuchet MS</vt:lpstr>
      <vt:lpstr>Wingdings</vt:lpstr>
      <vt:lpstr>1_Vision_PPT_v2</vt:lpstr>
      <vt:lpstr>2_Vision_PPT_v2</vt:lpstr>
      <vt:lpstr>3_Vision_PPT_v2</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Thermostat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Shawn Rosenberger</dc:creator>
  <cp:lastModifiedBy>Jake Sager</cp:lastModifiedBy>
  <cp:revision>342</cp:revision>
  <cp:lastPrinted>2016-07-14T22:24:58Z</cp:lastPrinted>
  <dcterms:created xsi:type="dcterms:W3CDTF">2016-05-03T22:12:29Z</dcterms:created>
  <dcterms:modified xsi:type="dcterms:W3CDTF">2016-11-09T16:26:44Z</dcterms:modified>
</cp:coreProperties>
</file>